
<file path=[Content_Types].xml><?xml version="1.0" encoding="utf-8"?>
<Types xmlns="http://schemas.openxmlformats.org/package/2006/content-types">
  <Default Extension="avi" ContentType="video/x-msvideo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81" r:id="rId3"/>
    <p:sldId id="314" r:id="rId4"/>
    <p:sldId id="293" r:id="rId5"/>
    <p:sldId id="296" r:id="rId6"/>
    <p:sldId id="301" r:id="rId7"/>
    <p:sldId id="302" r:id="rId8"/>
    <p:sldId id="304" r:id="rId9"/>
    <p:sldId id="303" r:id="rId10"/>
    <p:sldId id="305" r:id="rId11"/>
    <p:sldId id="306" r:id="rId12"/>
    <p:sldId id="309" r:id="rId13"/>
    <p:sldId id="308" r:id="rId14"/>
    <p:sldId id="307" r:id="rId15"/>
    <p:sldId id="310" r:id="rId16"/>
    <p:sldId id="311" r:id="rId17"/>
    <p:sldId id="313" r:id="rId18"/>
    <p:sldId id="315" r:id="rId19"/>
    <p:sldId id="316" r:id="rId20"/>
    <p:sldId id="268" r:id="rId21"/>
  </p:sldIdLst>
  <p:sldSz cx="12192000" cy="6858000"/>
  <p:notesSz cx="6858000" cy="9144000"/>
  <p:embeddedFontLst>
    <p:embeddedFont>
      <p:font typeface="08서울남산체 B" panose="02020603020101020101" pitchFamily="18" charset="-127"/>
      <p:regular r:id="rId23"/>
    </p:embeddedFont>
    <p:embeddedFont>
      <p:font typeface="08서울남산체 EB" panose="02020603020101020101" pitchFamily="18" charset="-127"/>
      <p:regular r:id="rId24"/>
    </p:embeddedFont>
    <p:embeddedFont>
      <p:font typeface="a바른생각" panose="02020600000000000000" pitchFamily="18" charset="-127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718EE9"/>
    <a:srgbClr val="CA9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F8EB50-873B-4B2A-88FF-487CDF70B7AF}" v="328" dt="2019-05-29T12:22:56.4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29" y="7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민선" userId="dda5be8267c4f675" providerId="LiveId" clId="{4103B497-4660-4396-9636-919E2EB16BDB}"/>
    <pc:docChg chg="undo custSel addSld delSld modSld sldOrd">
      <pc:chgData name="김 민선" userId="dda5be8267c4f675" providerId="LiveId" clId="{4103B497-4660-4396-9636-919E2EB16BDB}" dt="2019-05-29T12:23:16.502" v="3791" actId="2696"/>
      <pc:docMkLst>
        <pc:docMk/>
      </pc:docMkLst>
      <pc:sldChg chg="modSp">
        <pc:chgData name="김 민선" userId="dda5be8267c4f675" providerId="LiveId" clId="{4103B497-4660-4396-9636-919E2EB16BDB}" dt="2019-05-29T10:12:58.015" v="1" actId="20577"/>
        <pc:sldMkLst>
          <pc:docMk/>
          <pc:sldMk cId="2307811932" sldId="256"/>
        </pc:sldMkLst>
        <pc:spChg chg="mod">
          <ac:chgData name="김 민선" userId="dda5be8267c4f675" providerId="LiveId" clId="{4103B497-4660-4396-9636-919E2EB16BDB}" dt="2019-05-29T10:12:58.015" v="1" actId="20577"/>
          <ac:spMkLst>
            <pc:docMk/>
            <pc:sldMk cId="2307811932" sldId="256"/>
            <ac:spMk id="4" creationId="{261B8C5C-36DE-4A1C-A803-896B2219C2D3}"/>
          </ac:spMkLst>
        </pc:spChg>
      </pc:sldChg>
      <pc:sldChg chg="del">
        <pc:chgData name="김 민선" userId="dda5be8267c4f675" providerId="LiveId" clId="{4103B497-4660-4396-9636-919E2EB16BDB}" dt="2019-05-29T10:15:24.786" v="211" actId="2696"/>
        <pc:sldMkLst>
          <pc:docMk/>
          <pc:sldMk cId="4115350794" sldId="270"/>
        </pc:sldMkLst>
      </pc:sldChg>
      <pc:sldChg chg="del">
        <pc:chgData name="김 민선" userId="dda5be8267c4f675" providerId="LiveId" clId="{4103B497-4660-4396-9636-919E2EB16BDB}" dt="2019-05-29T11:55:10.475" v="3764" actId="2696"/>
        <pc:sldMkLst>
          <pc:docMk/>
          <pc:sldMk cId="1734050559" sldId="272"/>
        </pc:sldMkLst>
      </pc:sldChg>
      <pc:sldChg chg="addSp delSp modSp">
        <pc:chgData name="김 민선" userId="dda5be8267c4f675" providerId="LiveId" clId="{4103B497-4660-4396-9636-919E2EB16BDB}" dt="2019-05-29T11:45:00.571" v="2992" actId="27636"/>
        <pc:sldMkLst>
          <pc:docMk/>
          <pc:sldMk cId="595543540" sldId="281"/>
        </pc:sldMkLst>
        <pc:spChg chg="del mod">
          <ac:chgData name="김 민선" userId="dda5be8267c4f675" providerId="LiveId" clId="{4103B497-4660-4396-9636-919E2EB16BDB}" dt="2019-05-29T10:13:48.291" v="62" actId="478"/>
          <ac:spMkLst>
            <pc:docMk/>
            <pc:sldMk cId="595543540" sldId="281"/>
            <ac:spMk id="3" creationId="{6EA1E3B6-8DC7-420B-B8E4-D12A81615722}"/>
          </ac:spMkLst>
        </pc:spChg>
        <pc:spChg chg="del mod">
          <ac:chgData name="김 민선" userId="dda5be8267c4f675" providerId="LiveId" clId="{4103B497-4660-4396-9636-919E2EB16BDB}" dt="2019-05-29T10:14:54.034" v="161" actId="478"/>
          <ac:spMkLst>
            <pc:docMk/>
            <pc:sldMk cId="595543540" sldId="281"/>
            <ac:spMk id="5" creationId="{A9D97613-B306-4EC6-93F3-92D995D88F93}"/>
          </ac:spMkLst>
        </pc:spChg>
        <pc:spChg chg="del">
          <ac:chgData name="김 민선" userId="dda5be8267c4f675" providerId="LiveId" clId="{4103B497-4660-4396-9636-919E2EB16BDB}" dt="2019-05-29T10:14:51.375" v="157" actId="478"/>
          <ac:spMkLst>
            <pc:docMk/>
            <pc:sldMk cId="595543540" sldId="281"/>
            <ac:spMk id="6" creationId="{C26009DB-779E-45F8-8F56-D146EB53F24D}"/>
          </ac:spMkLst>
        </pc:spChg>
        <pc:spChg chg="add del mod">
          <ac:chgData name="김 민선" userId="dda5be8267c4f675" providerId="LiveId" clId="{4103B497-4660-4396-9636-919E2EB16BDB}" dt="2019-05-29T10:13:51.063" v="63" actId="478"/>
          <ac:spMkLst>
            <pc:docMk/>
            <pc:sldMk cId="595543540" sldId="281"/>
            <ac:spMk id="8" creationId="{56A71BDE-89AD-4213-AE3B-0A63FE16C8CF}"/>
          </ac:spMkLst>
        </pc:spChg>
        <pc:spChg chg="del">
          <ac:chgData name="김 민선" userId="dda5be8267c4f675" providerId="LiveId" clId="{4103B497-4660-4396-9636-919E2EB16BDB}" dt="2019-05-29T10:14:50.771" v="156" actId="478"/>
          <ac:spMkLst>
            <pc:docMk/>
            <pc:sldMk cId="595543540" sldId="281"/>
            <ac:spMk id="9" creationId="{CAE464B1-DA02-4EEB-B3C0-ACE4570E1DA1}"/>
          </ac:spMkLst>
        </pc:spChg>
        <pc:spChg chg="del mod">
          <ac:chgData name="김 민선" userId="dda5be8267c4f675" providerId="LiveId" clId="{4103B497-4660-4396-9636-919E2EB16BDB}" dt="2019-05-29T10:14:52.779" v="159" actId="478"/>
          <ac:spMkLst>
            <pc:docMk/>
            <pc:sldMk cId="595543540" sldId="281"/>
            <ac:spMk id="10" creationId="{98CC604F-9CE2-48A4-ABF3-881C6E6D6B85}"/>
          </ac:spMkLst>
        </pc:spChg>
        <pc:spChg chg="del">
          <ac:chgData name="김 민선" userId="dda5be8267c4f675" providerId="LiveId" clId="{4103B497-4660-4396-9636-919E2EB16BDB}" dt="2019-05-29T10:14:53.344" v="160" actId="478"/>
          <ac:spMkLst>
            <pc:docMk/>
            <pc:sldMk cId="595543540" sldId="281"/>
            <ac:spMk id="11" creationId="{8FE571F5-EF35-4C8C-9C7E-67EED50C446D}"/>
          </ac:spMkLst>
        </pc:spChg>
        <pc:spChg chg="mod">
          <ac:chgData name="김 민선" userId="dda5be8267c4f675" providerId="LiveId" clId="{4103B497-4660-4396-9636-919E2EB16BDB}" dt="2019-05-29T11:45:00.508" v="2989" actId="255"/>
          <ac:spMkLst>
            <pc:docMk/>
            <pc:sldMk cId="595543540" sldId="281"/>
            <ac:spMk id="12" creationId="{031B050B-C8EB-4E91-A58A-86D3019AF3E3}"/>
          </ac:spMkLst>
        </pc:spChg>
        <pc:spChg chg="mod">
          <ac:chgData name="김 민선" userId="dda5be8267c4f675" providerId="LiveId" clId="{4103B497-4660-4396-9636-919E2EB16BDB}" dt="2019-05-29T11:45:00.566" v="2991" actId="27636"/>
          <ac:spMkLst>
            <pc:docMk/>
            <pc:sldMk cId="595543540" sldId="281"/>
            <ac:spMk id="13" creationId="{2A520F51-FB3F-49F6-8754-83ADF1F3DB7F}"/>
          </ac:spMkLst>
        </pc:spChg>
        <pc:spChg chg="mod">
          <ac:chgData name="김 민선" userId="dda5be8267c4f675" providerId="LiveId" clId="{4103B497-4660-4396-9636-919E2EB16BDB}" dt="2019-05-29T11:45:00.571" v="2992" actId="27636"/>
          <ac:spMkLst>
            <pc:docMk/>
            <pc:sldMk cId="595543540" sldId="281"/>
            <ac:spMk id="16" creationId="{F14A76FD-2ED4-4476-8A03-7D588171D162}"/>
          </ac:spMkLst>
        </pc:spChg>
        <pc:spChg chg="mod">
          <ac:chgData name="김 민선" userId="dda5be8267c4f675" providerId="LiveId" clId="{4103B497-4660-4396-9636-919E2EB16BDB}" dt="2019-05-29T11:44:31.956" v="2926" actId="1035"/>
          <ac:spMkLst>
            <pc:docMk/>
            <pc:sldMk cId="595543540" sldId="281"/>
            <ac:spMk id="17" creationId="{40B6F1DD-3A85-4821-9D53-FB88F35A5151}"/>
          </ac:spMkLst>
        </pc:spChg>
        <pc:spChg chg="add mod">
          <ac:chgData name="김 민선" userId="dda5be8267c4f675" providerId="LiveId" clId="{4103B497-4660-4396-9636-919E2EB16BDB}" dt="2019-05-29T11:44:31.956" v="2926" actId="1035"/>
          <ac:spMkLst>
            <pc:docMk/>
            <pc:sldMk cId="595543540" sldId="281"/>
            <ac:spMk id="18" creationId="{255A018D-3E5A-493C-A95B-6A9514E4B334}"/>
          </ac:spMkLst>
        </pc:spChg>
        <pc:spChg chg="add mod">
          <ac:chgData name="김 민선" userId="dda5be8267c4f675" providerId="LiveId" clId="{4103B497-4660-4396-9636-919E2EB16BDB}" dt="2019-05-29T11:45:00.564" v="2990" actId="27636"/>
          <ac:spMkLst>
            <pc:docMk/>
            <pc:sldMk cId="595543540" sldId="281"/>
            <ac:spMk id="19" creationId="{FC5219AA-E59E-4416-A846-F33CCB3C6F36}"/>
          </ac:spMkLst>
        </pc:spChg>
      </pc:sldChg>
      <pc:sldChg chg="del">
        <pc:chgData name="김 민선" userId="dda5be8267c4f675" providerId="LiveId" clId="{4103B497-4660-4396-9636-919E2EB16BDB}" dt="2019-05-29T11:55:09.691" v="3763" actId="2696"/>
        <pc:sldMkLst>
          <pc:docMk/>
          <pc:sldMk cId="1470244740" sldId="282"/>
        </pc:sldMkLst>
      </pc:sldChg>
      <pc:sldChg chg="del">
        <pc:chgData name="김 민선" userId="dda5be8267c4f675" providerId="LiveId" clId="{4103B497-4660-4396-9636-919E2EB16BDB}" dt="2019-05-29T11:55:11.346" v="3765" actId="2696"/>
        <pc:sldMkLst>
          <pc:docMk/>
          <pc:sldMk cId="115251769" sldId="284"/>
        </pc:sldMkLst>
      </pc:sldChg>
      <pc:sldChg chg="del">
        <pc:chgData name="김 민선" userId="dda5be8267c4f675" providerId="LiveId" clId="{4103B497-4660-4396-9636-919E2EB16BDB}" dt="2019-05-29T11:55:14.495" v="3768" actId="2696"/>
        <pc:sldMkLst>
          <pc:docMk/>
          <pc:sldMk cId="3799513928" sldId="285"/>
        </pc:sldMkLst>
      </pc:sldChg>
      <pc:sldChg chg="addSp delSp modSp">
        <pc:chgData name="김 민선" userId="dda5be8267c4f675" providerId="LiveId" clId="{4103B497-4660-4396-9636-919E2EB16BDB}" dt="2019-05-29T10:48:05.792" v="266" actId="1076"/>
        <pc:sldMkLst>
          <pc:docMk/>
          <pc:sldMk cId="790087349" sldId="293"/>
        </pc:sldMkLst>
        <pc:spChg chg="mod">
          <ac:chgData name="김 민선" userId="dda5be8267c4f675" providerId="LiveId" clId="{4103B497-4660-4396-9636-919E2EB16BDB}" dt="2019-05-29T10:47:32.856" v="262" actId="1076"/>
          <ac:spMkLst>
            <pc:docMk/>
            <pc:sldMk cId="790087349" sldId="293"/>
            <ac:spMk id="3" creationId="{5EB70242-669F-438B-9231-48A943ED3984}"/>
          </ac:spMkLst>
        </pc:spChg>
        <pc:spChg chg="del">
          <ac:chgData name="김 민선" userId="dda5be8267c4f675" providerId="LiveId" clId="{4103B497-4660-4396-9636-919E2EB16BDB}" dt="2019-05-29T10:47:26.175" v="259" actId="478"/>
          <ac:spMkLst>
            <pc:docMk/>
            <pc:sldMk cId="790087349" sldId="293"/>
            <ac:spMk id="5" creationId="{28A6F4E6-D01B-413D-BDDD-46EDA88CB1C0}"/>
          </ac:spMkLst>
        </pc:spChg>
        <pc:spChg chg="mod">
          <ac:chgData name="김 민선" userId="dda5be8267c4f675" providerId="LiveId" clId="{4103B497-4660-4396-9636-919E2EB16BDB}" dt="2019-05-29T10:47:36.096" v="263" actId="1076"/>
          <ac:spMkLst>
            <pc:docMk/>
            <pc:sldMk cId="790087349" sldId="293"/>
            <ac:spMk id="10" creationId="{BC0BDB74-2404-4F93-83E4-03DC8A9DFFCD}"/>
          </ac:spMkLst>
        </pc:spChg>
        <pc:spChg chg="mod">
          <ac:chgData name="김 민선" userId="dda5be8267c4f675" providerId="LiveId" clId="{4103B497-4660-4396-9636-919E2EB16BDB}" dt="2019-05-29T10:47:30.111" v="261" actId="1076"/>
          <ac:spMkLst>
            <pc:docMk/>
            <pc:sldMk cId="790087349" sldId="293"/>
            <ac:spMk id="11" creationId="{3A9F8F22-E76B-48CD-B9DE-9C5063EEA869}"/>
          </ac:spMkLst>
        </pc:spChg>
        <pc:spChg chg="add del">
          <ac:chgData name="김 민선" userId="dda5be8267c4f675" providerId="LiveId" clId="{4103B497-4660-4396-9636-919E2EB16BDB}" dt="2019-05-29T10:15:43.752" v="243" actId="478"/>
          <ac:spMkLst>
            <pc:docMk/>
            <pc:sldMk cId="790087349" sldId="293"/>
            <ac:spMk id="12" creationId="{CE7886BF-F547-4297-BEF8-D25A621CFC96}"/>
          </ac:spMkLst>
        </pc:spChg>
        <pc:spChg chg="mod">
          <ac:chgData name="김 민선" userId="dda5be8267c4f675" providerId="LiveId" clId="{4103B497-4660-4396-9636-919E2EB16BDB}" dt="2019-05-29T10:15:41.912" v="242"/>
          <ac:spMkLst>
            <pc:docMk/>
            <pc:sldMk cId="790087349" sldId="293"/>
            <ac:spMk id="25" creationId="{637C081E-698F-4B5E-ABA4-425135ACC189}"/>
          </ac:spMkLst>
        </pc:spChg>
        <pc:picChg chg="add mod">
          <ac:chgData name="김 민선" userId="dda5be8267c4f675" providerId="LiveId" clId="{4103B497-4660-4396-9636-919E2EB16BDB}" dt="2019-05-29T10:48:00.562" v="264" actId="1076"/>
          <ac:picMkLst>
            <pc:docMk/>
            <pc:sldMk cId="790087349" sldId="293"/>
            <ac:picMk id="2" creationId="{0E67EF76-05A8-4D3D-B569-FEAE9DA868A4}"/>
          </ac:picMkLst>
        </pc:picChg>
        <pc:picChg chg="add mod">
          <ac:chgData name="김 민선" userId="dda5be8267c4f675" providerId="LiveId" clId="{4103B497-4660-4396-9636-919E2EB16BDB}" dt="2019-05-29T10:48:05.792" v="266" actId="1076"/>
          <ac:picMkLst>
            <pc:docMk/>
            <pc:sldMk cId="790087349" sldId="293"/>
            <ac:picMk id="6" creationId="{9443C516-55C5-4788-9D6A-D4F8129B875C}"/>
          </ac:picMkLst>
        </pc:picChg>
        <pc:picChg chg="add mod">
          <ac:chgData name="김 민선" userId="dda5be8267c4f675" providerId="LiveId" clId="{4103B497-4660-4396-9636-919E2EB16BDB}" dt="2019-05-29T10:48:04.409" v="265" actId="1076"/>
          <ac:picMkLst>
            <pc:docMk/>
            <pc:sldMk cId="790087349" sldId="293"/>
            <ac:picMk id="7" creationId="{86BE4192-C2E4-41AA-B5E3-369D999684BF}"/>
          </ac:picMkLst>
        </pc:picChg>
        <pc:picChg chg="del">
          <ac:chgData name="김 민선" userId="dda5be8267c4f675" providerId="LiveId" clId="{4103B497-4660-4396-9636-919E2EB16BDB}" dt="2019-05-29T10:46:38.208" v="246" actId="478"/>
          <ac:picMkLst>
            <pc:docMk/>
            <pc:sldMk cId="790087349" sldId="293"/>
            <ac:picMk id="9" creationId="{213F0567-72F4-4AA9-8D64-ECE2F5DAED05}"/>
          </ac:picMkLst>
        </pc:picChg>
        <pc:picChg chg="del mod">
          <ac:chgData name="김 민선" userId="dda5be8267c4f675" providerId="LiveId" clId="{4103B497-4660-4396-9636-919E2EB16BDB}" dt="2019-05-29T10:46:38.872" v="248" actId="478"/>
          <ac:picMkLst>
            <pc:docMk/>
            <pc:sldMk cId="790087349" sldId="293"/>
            <ac:picMk id="13" creationId="{F8A668DD-E91C-4788-B4B0-B67A2D3D48B0}"/>
          </ac:picMkLst>
        </pc:picChg>
        <pc:picChg chg="del">
          <ac:chgData name="김 민선" userId="dda5be8267c4f675" providerId="LiveId" clId="{4103B497-4660-4396-9636-919E2EB16BDB}" dt="2019-05-29T10:46:37.614" v="245" actId="478"/>
          <ac:picMkLst>
            <pc:docMk/>
            <pc:sldMk cId="790087349" sldId="293"/>
            <ac:picMk id="14" creationId="{43D8CF31-4775-46A6-B4D4-A7D86168D007}"/>
          </ac:picMkLst>
        </pc:picChg>
      </pc:sldChg>
      <pc:sldChg chg="del">
        <pc:chgData name="김 민선" userId="dda5be8267c4f675" providerId="LiveId" clId="{4103B497-4660-4396-9636-919E2EB16BDB}" dt="2019-05-29T11:55:12.736" v="3766" actId="2696"/>
        <pc:sldMkLst>
          <pc:docMk/>
          <pc:sldMk cId="4021805300" sldId="294"/>
        </pc:sldMkLst>
      </pc:sldChg>
      <pc:sldChg chg="del">
        <pc:chgData name="김 민선" userId="dda5be8267c4f675" providerId="LiveId" clId="{4103B497-4660-4396-9636-919E2EB16BDB}" dt="2019-05-29T11:55:13.615" v="3767" actId="2696"/>
        <pc:sldMkLst>
          <pc:docMk/>
          <pc:sldMk cId="255204760" sldId="295"/>
        </pc:sldMkLst>
      </pc:sldChg>
      <pc:sldChg chg="addSp delSp modSp ord">
        <pc:chgData name="김 민선" userId="dda5be8267c4f675" providerId="LiveId" clId="{4103B497-4660-4396-9636-919E2EB16BDB}" dt="2019-05-29T10:50:44.604" v="323" actId="478"/>
        <pc:sldMkLst>
          <pc:docMk/>
          <pc:sldMk cId="2298983241" sldId="296"/>
        </pc:sldMkLst>
        <pc:picChg chg="add del mod modCrop">
          <ac:chgData name="김 민선" userId="dda5be8267c4f675" providerId="LiveId" clId="{4103B497-4660-4396-9636-919E2EB16BDB}" dt="2019-05-29T10:50:43.366" v="321" actId="478"/>
          <ac:picMkLst>
            <pc:docMk/>
            <pc:sldMk cId="2298983241" sldId="296"/>
            <ac:picMk id="35" creationId="{660D38F7-5788-4977-A5F9-5044CA8DBC16}"/>
          </ac:picMkLst>
        </pc:picChg>
        <pc:picChg chg="add del mod modCrop">
          <ac:chgData name="김 민선" userId="dda5be8267c4f675" providerId="LiveId" clId="{4103B497-4660-4396-9636-919E2EB16BDB}" dt="2019-05-29T10:50:43.939" v="322" actId="478"/>
          <ac:picMkLst>
            <pc:docMk/>
            <pc:sldMk cId="2298983241" sldId="296"/>
            <ac:picMk id="45" creationId="{35E5C057-C734-46E3-B085-A7212857EE13}"/>
          </ac:picMkLst>
        </pc:picChg>
        <pc:picChg chg="add del mod modCrop">
          <ac:chgData name="김 민선" userId="dda5be8267c4f675" providerId="LiveId" clId="{4103B497-4660-4396-9636-919E2EB16BDB}" dt="2019-05-29T10:50:44.604" v="323" actId="478"/>
          <ac:picMkLst>
            <pc:docMk/>
            <pc:sldMk cId="2298983241" sldId="296"/>
            <ac:picMk id="46" creationId="{D236D475-7BA5-4937-908A-9FC802D6A880}"/>
          </ac:picMkLst>
        </pc:picChg>
      </pc:sldChg>
      <pc:sldChg chg="del">
        <pc:chgData name="김 민선" userId="dda5be8267c4f675" providerId="LiveId" clId="{4103B497-4660-4396-9636-919E2EB16BDB}" dt="2019-05-29T11:55:15.334" v="3769" actId="2696"/>
        <pc:sldMkLst>
          <pc:docMk/>
          <pc:sldMk cId="478912541" sldId="297"/>
        </pc:sldMkLst>
      </pc:sldChg>
      <pc:sldChg chg="del">
        <pc:chgData name="김 민선" userId="dda5be8267c4f675" providerId="LiveId" clId="{4103B497-4660-4396-9636-919E2EB16BDB}" dt="2019-05-29T11:55:16.148" v="3770" actId="2696"/>
        <pc:sldMkLst>
          <pc:docMk/>
          <pc:sldMk cId="1541808369" sldId="298"/>
        </pc:sldMkLst>
      </pc:sldChg>
      <pc:sldChg chg="del">
        <pc:chgData name="김 민선" userId="dda5be8267c4f675" providerId="LiveId" clId="{4103B497-4660-4396-9636-919E2EB16BDB}" dt="2019-05-29T11:55:16.930" v="3771" actId="2696"/>
        <pc:sldMkLst>
          <pc:docMk/>
          <pc:sldMk cId="230299310" sldId="300"/>
        </pc:sldMkLst>
      </pc:sldChg>
      <pc:sldChg chg="addSp delSp modSp add">
        <pc:chgData name="김 민선" userId="dda5be8267c4f675" providerId="LiveId" clId="{4103B497-4660-4396-9636-919E2EB16BDB}" dt="2019-05-29T11:17:04.253" v="2023"/>
        <pc:sldMkLst>
          <pc:docMk/>
          <pc:sldMk cId="2535046877" sldId="301"/>
        </pc:sldMkLst>
        <pc:spChg chg="add mod">
          <ac:chgData name="김 민선" userId="dda5be8267c4f675" providerId="LiveId" clId="{4103B497-4660-4396-9636-919E2EB16BDB}" dt="2019-05-29T10:51:19.625" v="330" actId="1076"/>
          <ac:spMkLst>
            <pc:docMk/>
            <pc:sldMk cId="2535046877" sldId="301"/>
            <ac:spMk id="2" creationId="{E6204CEB-C693-4865-9AAE-8F32622E9323}"/>
          </ac:spMkLst>
        </pc:spChg>
        <pc:spChg chg="add mod">
          <ac:chgData name="김 민선" userId="dda5be8267c4f675" providerId="LiveId" clId="{4103B497-4660-4396-9636-919E2EB16BDB}" dt="2019-05-29T10:51:56.868" v="374" actId="1076"/>
          <ac:spMkLst>
            <pc:docMk/>
            <pc:sldMk cId="2535046877" sldId="301"/>
            <ac:spMk id="3" creationId="{4FA5C870-6D94-4F0D-85A7-C9F4F419B027}"/>
          </ac:spMkLst>
        </pc:spChg>
        <pc:spChg chg="add del mod">
          <ac:chgData name="김 민선" userId="dda5be8267c4f675" providerId="LiveId" clId="{4103B497-4660-4396-9636-919E2EB16BDB}" dt="2019-05-29T11:15:07.852" v="1945"/>
          <ac:spMkLst>
            <pc:docMk/>
            <pc:sldMk cId="2535046877" sldId="301"/>
            <ac:spMk id="5" creationId="{12530961-C92E-4881-9F2C-E18CF3C97989}"/>
          </ac:spMkLst>
        </pc:spChg>
        <pc:spChg chg="del">
          <ac:chgData name="김 민선" userId="dda5be8267c4f675" providerId="LiveId" clId="{4103B497-4660-4396-9636-919E2EB16BDB}" dt="2019-05-29T10:49:34.999" v="283" actId="478"/>
          <ac:spMkLst>
            <pc:docMk/>
            <pc:sldMk cId="2535046877" sldId="301"/>
            <ac:spMk id="9" creationId="{B31A7D8F-C685-4EA0-B1A4-CABAE8A628B5}"/>
          </ac:spMkLst>
        </pc:spChg>
        <pc:spChg chg="del">
          <ac:chgData name="김 민선" userId="dda5be8267c4f675" providerId="LiveId" clId="{4103B497-4660-4396-9636-919E2EB16BDB}" dt="2019-05-29T10:49:46.811" v="288" actId="478"/>
          <ac:spMkLst>
            <pc:docMk/>
            <pc:sldMk cId="2535046877" sldId="301"/>
            <ac:spMk id="23" creationId="{49442DD8-5A75-4CCA-AE34-54EB97FBD6EA}"/>
          </ac:spMkLst>
        </pc:spChg>
        <pc:spChg chg="del">
          <ac:chgData name="김 민선" userId="dda5be8267c4f675" providerId="LiveId" clId="{4103B497-4660-4396-9636-919E2EB16BDB}" dt="2019-05-29T10:49:49.924" v="291" actId="478"/>
          <ac:spMkLst>
            <pc:docMk/>
            <pc:sldMk cId="2535046877" sldId="301"/>
            <ac:spMk id="26" creationId="{7D4028FD-3333-4B18-B888-5B72A4FF10E8}"/>
          </ac:spMkLst>
        </pc:spChg>
        <pc:spChg chg="del">
          <ac:chgData name="김 민선" userId="dda5be8267c4f675" providerId="LiveId" clId="{4103B497-4660-4396-9636-919E2EB16BDB}" dt="2019-05-29T10:50:05.086" v="299" actId="478"/>
          <ac:spMkLst>
            <pc:docMk/>
            <pc:sldMk cId="2535046877" sldId="301"/>
            <ac:spMk id="27" creationId="{D0FDDD02-FD45-471C-B87B-0E81DEDB389C}"/>
          </ac:spMkLst>
        </pc:spChg>
        <pc:spChg chg="del">
          <ac:chgData name="김 민선" userId="dda5be8267c4f675" providerId="LiveId" clId="{4103B497-4660-4396-9636-919E2EB16BDB}" dt="2019-05-29T10:49:58.476" v="295" actId="478"/>
          <ac:spMkLst>
            <pc:docMk/>
            <pc:sldMk cId="2535046877" sldId="301"/>
            <ac:spMk id="28" creationId="{FA62421B-1E7D-473B-A211-F557F0F5E79C}"/>
          </ac:spMkLst>
        </pc:spChg>
        <pc:spChg chg="del">
          <ac:chgData name="김 민선" userId="dda5be8267c4f675" providerId="LiveId" clId="{4103B497-4660-4396-9636-919E2EB16BDB}" dt="2019-05-29T10:50:01.739" v="297" actId="478"/>
          <ac:spMkLst>
            <pc:docMk/>
            <pc:sldMk cId="2535046877" sldId="301"/>
            <ac:spMk id="29" creationId="{5005A43A-3B2C-4A1B-967C-BC91A00A28C7}"/>
          </ac:spMkLst>
        </pc:spChg>
        <pc:spChg chg="del">
          <ac:chgData name="김 민선" userId="dda5be8267c4f675" providerId="LiveId" clId="{4103B497-4660-4396-9636-919E2EB16BDB}" dt="2019-05-29T10:50:12.626" v="305" actId="478"/>
          <ac:spMkLst>
            <pc:docMk/>
            <pc:sldMk cId="2535046877" sldId="301"/>
            <ac:spMk id="30" creationId="{1702E2E6-94A6-4B7B-9552-FAB9C9A5BF30}"/>
          </ac:spMkLst>
        </pc:spChg>
        <pc:spChg chg="del">
          <ac:chgData name="김 민선" userId="dda5be8267c4f675" providerId="LiveId" clId="{4103B497-4660-4396-9636-919E2EB16BDB}" dt="2019-05-29T10:50:08.476" v="302" actId="478"/>
          <ac:spMkLst>
            <pc:docMk/>
            <pc:sldMk cId="2535046877" sldId="301"/>
            <ac:spMk id="31" creationId="{1C8B14BC-F1F2-4519-97CD-D5832A5DB94C}"/>
          </ac:spMkLst>
        </pc:spChg>
        <pc:spChg chg="del">
          <ac:chgData name="김 민선" userId="dda5be8267c4f675" providerId="LiveId" clId="{4103B497-4660-4396-9636-919E2EB16BDB}" dt="2019-05-29T10:50:20.929" v="310" actId="478"/>
          <ac:spMkLst>
            <pc:docMk/>
            <pc:sldMk cId="2535046877" sldId="301"/>
            <ac:spMk id="32" creationId="{8ABA9A59-DC20-4196-BEB9-9E65A64C225A}"/>
          </ac:spMkLst>
        </pc:spChg>
        <pc:spChg chg="del">
          <ac:chgData name="김 민선" userId="dda5be8267c4f675" providerId="LiveId" clId="{4103B497-4660-4396-9636-919E2EB16BDB}" dt="2019-05-29T10:50:22.908" v="311" actId="478"/>
          <ac:spMkLst>
            <pc:docMk/>
            <pc:sldMk cId="2535046877" sldId="301"/>
            <ac:spMk id="33" creationId="{177AC7F1-7482-4C91-B1E0-CE24EFC7784D}"/>
          </ac:spMkLst>
        </pc:spChg>
        <pc:spChg chg="del">
          <ac:chgData name="김 민선" userId="dda5be8267c4f675" providerId="LiveId" clId="{4103B497-4660-4396-9636-919E2EB16BDB}" dt="2019-05-29T10:50:27.671" v="314" actId="478"/>
          <ac:spMkLst>
            <pc:docMk/>
            <pc:sldMk cId="2535046877" sldId="301"/>
            <ac:spMk id="34" creationId="{06F9E4CE-F47A-4814-B10B-C1BF4158E608}"/>
          </ac:spMkLst>
        </pc:spChg>
        <pc:spChg chg="del">
          <ac:chgData name="김 민선" userId="dda5be8267c4f675" providerId="LiveId" clId="{4103B497-4660-4396-9636-919E2EB16BDB}" dt="2019-05-29T10:49:43.413" v="287" actId="478"/>
          <ac:spMkLst>
            <pc:docMk/>
            <pc:sldMk cId="2535046877" sldId="301"/>
            <ac:spMk id="36" creationId="{97D73027-DFB1-41A3-8C24-173D19983DD1}"/>
          </ac:spMkLst>
        </pc:spChg>
        <pc:spChg chg="del">
          <ac:chgData name="김 민선" userId="dda5be8267c4f675" providerId="LiveId" clId="{4103B497-4660-4396-9636-919E2EB16BDB}" dt="2019-05-29T10:50:05.938" v="300" actId="478"/>
          <ac:spMkLst>
            <pc:docMk/>
            <pc:sldMk cId="2535046877" sldId="301"/>
            <ac:spMk id="37" creationId="{07F1C5F6-02E0-4D54-BD04-841C1D602057}"/>
          </ac:spMkLst>
        </pc:spChg>
        <pc:spChg chg="del">
          <ac:chgData name="김 민선" userId="dda5be8267c4f675" providerId="LiveId" clId="{4103B497-4660-4396-9636-919E2EB16BDB}" dt="2019-05-29T10:49:59.308" v="296" actId="478"/>
          <ac:spMkLst>
            <pc:docMk/>
            <pc:sldMk cId="2535046877" sldId="301"/>
            <ac:spMk id="38" creationId="{BC1926CA-D8A7-438E-BC5F-6B1152DC16BF}"/>
          </ac:spMkLst>
        </pc:spChg>
        <pc:spChg chg="del">
          <ac:chgData name="김 민선" userId="dda5be8267c4f675" providerId="LiveId" clId="{4103B497-4660-4396-9636-919E2EB16BDB}" dt="2019-05-29T10:49:54.718" v="294" actId="478"/>
          <ac:spMkLst>
            <pc:docMk/>
            <pc:sldMk cId="2535046877" sldId="301"/>
            <ac:spMk id="39" creationId="{31FA3175-47C1-4103-8B49-3CF1CE3B2D07}"/>
          </ac:spMkLst>
        </pc:spChg>
        <pc:spChg chg="del">
          <ac:chgData name="김 민선" userId="dda5be8267c4f675" providerId="LiveId" clId="{4103B497-4660-4396-9636-919E2EB16BDB}" dt="2019-05-29T10:50:14.214" v="306" actId="478"/>
          <ac:spMkLst>
            <pc:docMk/>
            <pc:sldMk cId="2535046877" sldId="301"/>
            <ac:spMk id="40" creationId="{836D3137-1259-47BB-8814-2DB1B3B9C72B}"/>
          </ac:spMkLst>
        </pc:spChg>
        <pc:spChg chg="del mod">
          <ac:chgData name="김 민선" userId="dda5be8267c4f675" providerId="LiveId" clId="{4103B497-4660-4396-9636-919E2EB16BDB}" dt="2019-05-29T10:50:08.477" v="304"/>
          <ac:spMkLst>
            <pc:docMk/>
            <pc:sldMk cId="2535046877" sldId="301"/>
            <ac:spMk id="41" creationId="{16B7E9FF-471D-4BA0-B0D6-AA2D2BDDCDEA}"/>
          </ac:spMkLst>
        </pc:spChg>
        <pc:spChg chg="del">
          <ac:chgData name="김 민선" userId="dda5be8267c4f675" providerId="LiveId" clId="{4103B497-4660-4396-9636-919E2EB16BDB}" dt="2019-05-29T10:50:18.768" v="309" actId="478"/>
          <ac:spMkLst>
            <pc:docMk/>
            <pc:sldMk cId="2535046877" sldId="301"/>
            <ac:spMk id="42" creationId="{D5EF890D-3701-4A58-9314-2D381253DBCB}"/>
          </ac:spMkLst>
        </pc:spChg>
        <pc:spChg chg="del">
          <ac:chgData name="김 민선" userId="dda5be8267c4f675" providerId="LiveId" clId="{4103B497-4660-4396-9636-919E2EB16BDB}" dt="2019-05-29T10:50:24.295" v="312" actId="478"/>
          <ac:spMkLst>
            <pc:docMk/>
            <pc:sldMk cId="2535046877" sldId="301"/>
            <ac:spMk id="43" creationId="{6630D428-62C8-4694-92CE-AFBA8737F5CF}"/>
          </ac:spMkLst>
        </pc:spChg>
        <pc:spChg chg="del">
          <ac:chgData name="김 민선" userId="dda5be8267c4f675" providerId="LiveId" clId="{4103B497-4660-4396-9636-919E2EB16BDB}" dt="2019-05-29T10:50:25.856" v="313" actId="478"/>
          <ac:spMkLst>
            <pc:docMk/>
            <pc:sldMk cId="2535046877" sldId="301"/>
            <ac:spMk id="44" creationId="{4F372A77-EC44-43B6-939B-0F645B46FA6C}"/>
          </ac:spMkLst>
        </pc:spChg>
        <pc:spChg chg="add del mod">
          <ac:chgData name="김 민선" userId="dda5be8267c4f675" providerId="LiveId" clId="{4103B497-4660-4396-9636-919E2EB16BDB}" dt="2019-05-29T11:17:04.253" v="2023"/>
          <ac:spMkLst>
            <pc:docMk/>
            <pc:sldMk cId="2535046877" sldId="301"/>
            <ac:spMk id="48" creationId="{E2559BB7-BF0E-47E7-B487-0070A7CF0C50}"/>
          </ac:spMkLst>
        </pc:spChg>
        <pc:picChg chg="add del">
          <ac:chgData name="김 민선" userId="dda5be8267c4f675" providerId="LiveId" clId="{4103B497-4660-4396-9636-919E2EB16BDB}" dt="2019-05-29T10:50:16.521" v="308" actId="478"/>
          <ac:picMkLst>
            <pc:docMk/>
            <pc:sldMk cId="2535046877" sldId="301"/>
            <ac:picMk id="6" creationId="{3A10B93A-AD38-4CF2-8E07-80ADE67E71F4}"/>
          </ac:picMkLst>
        </pc:picChg>
        <pc:picChg chg="del mod">
          <ac:chgData name="김 민선" userId="dda5be8267c4f675" providerId="LiveId" clId="{4103B497-4660-4396-9636-919E2EB16BDB}" dt="2019-05-29T10:51:31.281" v="331" actId="478"/>
          <ac:picMkLst>
            <pc:docMk/>
            <pc:sldMk cId="2535046877" sldId="301"/>
            <ac:picMk id="35" creationId="{660D38F7-5788-4977-A5F9-5044CA8DBC16}"/>
          </ac:picMkLst>
        </pc:picChg>
        <pc:picChg chg="add del mod">
          <ac:chgData name="김 민선" userId="dda5be8267c4f675" providerId="LiveId" clId="{4103B497-4660-4396-9636-919E2EB16BDB}" dt="2019-05-29T10:50:34.264" v="316" actId="1076"/>
          <ac:picMkLst>
            <pc:docMk/>
            <pc:sldMk cId="2535046877" sldId="301"/>
            <ac:picMk id="45" creationId="{35E5C057-C734-46E3-B085-A7212857EE13}"/>
          </ac:picMkLst>
        </pc:picChg>
        <pc:picChg chg="add del mod">
          <ac:chgData name="김 민선" userId="dda5be8267c4f675" providerId="LiveId" clId="{4103B497-4660-4396-9636-919E2EB16BDB}" dt="2019-05-29T10:50:41.816" v="319" actId="478"/>
          <ac:picMkLst>
            <pc:docMk/>
            <pc:sldMk cId="2535046877" sldId="301"/>
            <ac:picMk id="46" creationId="{D236D475-7BA5-4937-908A-9FC802D6A880}"/>
          </ac:picMkLst>
        </pc:picChg>
        <pc:picChg chg="add del mod">
          <ac:chgData name="김 민선" userId="dda5be8267c4f675" providerId="LiveId" clId="{4103B497-4660-4396-9636-919E2EB16BDB}" dt="2019-05-29T10:51:31.917" v="332" actId="478"/>
          <ac:picMkLst>
            <pc:docMk/>
            <pc:sldMk cId="2535046877" sldId="301"/>
            <ac:picMk id="47" creationId="{1682C9A1-C1AD-40A6-9B1C-E24A7A494EBF}"/>
          </ac:picMkLst>
        </pc:picChg>
      </pc:sldChg>
      <pc:sldChg chg="addSp delSp modSp add ord">
        <pc:chgData name="김 민선" userId="dda5be8267c4f675" providerId="LiveId" clId="{4103B497-4660-4396-9636-919E2EB16BDB}" dt="2019-05-29T11:18:25.205" v="2077" actId="1076"/>
        <pc:sldMkLst>
          <pc:docMk/>
          <pc:sldMk cId="3887533735" sldId="302"/>
        </pc:sldMkLst>
        <pc:spChg chg="del">
          <ac:chgData name="김 민선" userId="dda5be8267c4f675" providerId="LiveId" clId="{4103B497-4660-4396-9636-919E2EB16BDB}" dt="2019-05-29T10:52:58.019" v="511" actId="478"/>
          <ac:spMkLst>
            <pc:docMk/>
            <pc:sldMk cId="3887533735" sldId="302"/>
            <ac:spMk id="3" creationId="{5EB70242-669F-438B-9231-48A943ED3984}"/>
          </ac:spMkLst>
        </pc:spChg>
        <pc:spChg chg="add del mod">
          <ac:chgData name="김 민선" userId="dda5be8267c4f675" providerId="LiveId" clId="{4103B497-4660-4396-9636-919E2EB16BDB}" dt="2019-05-29T10:52:22.886" v="378" actId="478"/>
          <ac:spMkLst>
            <pc:docMk/>
            <pc:sldMk cId="3887533735" sldId="302"/>
            <ac:spMk id="8" creationId="{91E7B643-52A4-477C-BE7F-44029A8F3834}"/>
          </ac:spMkLst>
        </pc:spChg>
        <pc:spChg chg="add mod">
          <ac:chgData name="김 민선" userId="dda5be8267c4f675" providerId="LiveId" clId="{4103B497-4660-4396-9636-919E2EB16BDB}" dt="2019-05-29T11:17:25.374" v="2032" actId="1076"/>
          <ac:spMkLst>
            <pc:docMk/>
            <pc:sldMk cId="3887533735" sldId="302"/>
            <ac:spMk id="9" creationId="{CA3D9C5A-B4EF-4F11-94F3-0DEFB19A5B65}"/>
          </ac:spMkLst>
        </pc:spChg>
        <pc:spChg chg="mod">
          <ac:chgData name="김 민선" userId="dda5be8267c4f675" providerId="LiveId" clId="{4103B497-4660-4396-9636-919E2EB16BDB}" dt="2019-05-29T11:17:30.225" v="2034" actId="1076"/>
          <ac:spMkLst>
            <pc:docMk/>
            <pc:sldMk cId="3887533735" sldId="302"/>
            <ac:spMk id="10" creationId="{BC0BDB74-2404-4F93-83E4-03DC8A9DFFCD}"/>
          </ac:spMkLst>
        </pc:spChg>
        <pc:spChg chg="del">
          <ac:chgData name="김 민선" userId="dda5be8267c4f675" providerId="LiveId" clId="{4103B497-4660-4396-9636-919E2EB16BDB}" dt="2019-05-29T10:52:59.259" v="512" actId="478"/>
          <ac:spMkLst>
            <pc:docMk/>
            <pc:sldMk cId="3887533735" sldId="302"/>
            <ac:spMk id="11" creationId="{3A9F8F22-E76B-48CD-B9DE-9C5063EEA869}"/>
          </ac:spMkLst>
        </pc:spChg>
        <pc:spChg chg="add del mod">
          <ac:chgData name="김 민선" userId="dda5be8267c4f675" providerId="LiveId" clId="{4103B497-4660-4396-9636-919E2EB16BDB}" dt="2019-05-29T11:16:35.990" v="2007" actId="767"/>
          <ac:spMkLst>
            <pc:docMk/>
            <pc:sldMk cId="3887533735" sldId="302"/>
            <ac:spMk id="12" creationId="{900F56A3-CCEF-4F3C-8D1B-271112D1D65B}"/>
          </ac:spMkLst>
        </pc:spChg>
        <pc:spChg chg="add mod">
          <ac:chgData name="김 민선" userId="dda5be8267c4f675" providerId="LiveId" clId="{4103B497-4660-4396-9636-919E2EB16BDB}" dt="2019-05-29T11:17:27.647" v="2033" actId="1076"/>
          <ac:spMkLst>
            <pc:docMk/>
            <pc:sldMk cId="3887533735" sldId="302"/>
            <ac:spMk id="13" creationId="{E25A2C22-7DA1-4DFC-AB22-DF1C5B9544AB}"/>
          </ac:spMkLst>
        </pc:spChg>
        <pc:spChg chg="add del mod">
          <ac:chgData name="김 민선" userId="dda5be8267c4f675" providerId="LiveId" clId="{4103B497-4660-4396-9636-919E2EB16BDB}" dt="2019-05-29T10:56:54.918" v="931" actId="478"/>
          <ac:spMkLst>
            <pc:docMk/>
            <pc:sldMk cId="3887533735" sldId="302"/>
            <ac:spMk id="14" creationId="{538DD3C8-E5FA-49FC-86B6-91B19FEA0D44}"/>
          </ac:spMkLst>
        </pc:spChg>
        <pc:spChg chg="add del mod">
          <ac:chgData name="김 민선" userId="dda5be8267c4f675" providerId="LiveId" clId="{4103B497-4660-4396-9636-919E2EB16BDB}" dt="2019-05-29T11:16:44.483" v="2017" actId="478"/>
          <ac:spMkLst>
            <pc:docMk/>
            <pc:sldMk cId="3887533735" sldId="302"/>
            <ac:spMk id="15" creationId="{96D91FB2-2F96-4E49-A4EA-AA9F79DD5152}"/>
          </ac:spMkLst>
        </pc:spChg>
        <pc:spChg chg="add mod">
          <ac:chgData name="김 민선" userId="dda5be8267c4f675" providerId="LiveId" clId="{4103B497-4660-4396-9636-919E2EB16BDB}" dt="2019-05-29T11:18:25.205" v="2077" actId="1076"/>
          <ac:spMkLst>
            <pc:docMk/>
            <pc:sldMk cId="3887533735" sldId="302"/>
            <ac:spMk id="16" creationId="{3531D0B3-B9A3-46BC-992E-42D9328F76F6}"/>
          </ac:spMkLst>
        </pc:spChg>
        <pc:spChg chg="add mod">
          <ac:chgData name="김 민선" userId="dda5be8267c4f675" providerId="LiveId" clId="{4103B497-4660-4396-9636-919E2EB16BDB}" dt="2019-05-29T11:17:33.094" v="2035" actId="1076"/>
          <ac:spMkLst>
            <pc:docMk/>
            <pc:sldMk cId="3887533735" sldId="302"/>
            <ac:spMk id="17" creationId="{DE496569-8292-4CB1-8E51-9932DF196EA7}"/>
          </ac:spMkLst>
        </pc:spChg>
        <pc:spChg chg="add mod">
          <ac:chgData name="김 민선" userId="dda5be8267c4f675" providerId="LiveId" clId="{4103B497-4660-4396-9636-919E2EB16BDB}" dt="2019-05-29T11:17:50.791" v="2042" actId="14100"/>
          <ac:spMkLst>
            <pc:docMk/>
            <pc:sldMk cId="3887533735" sldId="302"/>
            <ac:spMk id="18" creationId="{99DEE513-4F95-4A17-ADCE-AAF2EEF20F90}"/>
          </ac:spMkLst>
        </pc:spChg>
        <pc:spChg chg="add del">
          <ac:chgData name="김 민선" userId="dda5be8267c4f675" providerId="LiveId" clId="{4103B497-4660-4396-9636-919E2EB16BDB}" dt="2019-05-29T10:52:22.886" v="378" actId="478"/>
          <ac:spMkLst>
            <pc:docMk/>
            <pc:sldMk cId="3887533735" sldId="302"/>
            <ac:spMk id="25" creationId="{637C081E-698F-4B5E-ABA4-425135ACC189}"/>
          </ac:spMkLst>
        </pc:spChg>
        <pc:picChg chg="del">
          <ac:chgData name="김 민선" userId="dda5be8267c4f675" providerId="LiveId" clId="{4103B497-4660-4396-9636-919E2EB16BDB}" dt="2019-05-29T10:52:45.792" v="506" actId="478"/>
          <ac:picMkLst>
            <pc:docMk/>
            <pc:sldMk cId="3887533735" sldId="302"/>
            <ac:picMk id="2" creationId="{0E67EF76-05A8-4D3D-B569-FEAE9DA868A4}"/>
          </ac:picMkLst>
        </pc:picChg>
        <pc:picChg chg="del">
          <ac:chgData name="김 민선" userId="dda5be8267c4f675" providerId="LiveId" clId="{4103B497-4660-4396-9636-919E2EB16BDB}" dt="2019-05-29T10:52:45.310" v="505" actId="478"/>
          <ac:picMkLst>
            <pc:docMk/>
            <pc:sldMk cId="3887533735" sldId="302"/>
            <ac:picMk id="6" creationId="{9443C516-55C5-4788-9D6A-D4F8129B875C}"/>
          </ac:picMkLst>
        </pc:picChg>
        <pc:picChg chg="del">
          <ac:chgData name="김 민선" userId="dda5be8267c4f675" providerId="LiveId" clId="{4103B497-4660-4396-9636-919E2EB16BDB}" dt="2019-05-29T10:52:46.272" v="507" actId="478"/>
          <ac:picMkLst>
            <pc:docMk/>
            <pc:sldMk cId="3887533735" sldId="302"/>
            <ac:picMk id="7" creationId="{86BE4192-C2E4-41AA-B5E3-369D999684BF}"/>
          </ac:picMkLst>
        </pc:picChg>
      </pc:sldChg>
      <pc:sldChg chg="addSp delSp modSp add">
        <pc:chgData name="김 민선" userId="dda5be8267c4f675" providerId="LiveId" clId="{4103B497-4660-4396-9636-919E2EB16BDB}" dt="2019-05-29T11:10:21.741" v="1663" actId="14100"/>
        <pc:sldMkLst>
          <pc:docMk/>
          <pc:sldMk cId="1766618006" sldId="303"/>
        </pc:sldMkLst>
        <pc:spChg chg="add mod">
          <ac:chgData name="김 민선" userId="dda5be8267c4f675" providerId="LiveId" clId="{4103B497-4660-4396-9636-919E2EB16BDB}" dt="2019-05-29T11:01:51.401" v="1045" actId="13926"/>
          <ac:spMkLst>
            <pc:docMk/>
            <pc:sldMk cId="1766618006" sldId="303"/>
            <ac:spMk id="7" creationId="{50933ECC-C059-4532-AC23-10F698D9C5F7}"/>
          </ac:spMkLst>
        </pc:spChg>
        <pc:spChg chg="add mod">
          <ac:chgData name="김 민선" userId="dda5be8267c4f675" providerId="LiveId" clId="{4103B497-4660-4396-9636-919E2EB16BDB}" dt="2019-05-29T11:00:39.395" v="996" actId="1076"/>
          <ac:spMkLst>
            <pc:docMk/>
            <pc:sldMk cId="1766618006" sldId="303"/>
            <ac:spMk id="8" creationId="{313AA80B-05E2-47DD-B32E-7DC0105063A3}"/>
          </ac:spMkLst>
        </pc:spChg>
        <pc:spChg chg="del">
          <ac:chgData name="김 민선" userId="dda5be8267c4f675" providerId="LiveId" clId="{4103B497-4660-4396-9636-919E2EB16BDB}" dt="2019-05-29T10:58:34.377" v="938" actId="478"/>
          <ac:spMkLst>
            <pc:docMk/>
            <pc:sldMk cId="1766618006" sldId="303"/>
            <ac:spMk id="9" creationId="{CA3D9C5A-B4EF-4F11-94F3-0DEFB19A5B65}"/>
          </ac:spMkLst>
        </pc:spChg>
        <pc:spChg chg="del">
          <ac:chgData name="김 민선" userId="dda5be8267c4f675" providerId="LiveId" clId="{4103B497-4660-4396-9636-919E2EB16BDB}" dt="2019-05-29T10:58:31.965" v="936" actId="478"/>
          <ac:spMkLst>
            <pc:docMk/>
            <pc:sldMk cId="1766618006" sldId="303"/>
            <ac:spMk id="10" creationId="{BC0BDB74-2404-4F93-83E4-03DC8A9DFFCD}"/>
          </ac:spMkLst>
        </pc:spChg>
        <pc:spChg chg="add mod">
          <ac:chgData name="김 민선" userId="dda5be8267c4f675" providerId="LiveId" clId="{4103B497-4660-4396-9636-919E2EB16BDB}" dt="2019-05-29T11:01:41.252" v="1044" actId="1076"/>
          <ac:spMkLst>
            <pc:docMk/>
            <pc:sldMk cId="1766618006" sldId="303"/>
            <ac:spMk id="11" creationId="{3D7D2690-9606-4B32-B526-25B28C51A9FD}"/>
          </ac:spMkLst>
        </pc:spChg>
        <pc:spChg chg="add mod">
          <ac:chgData name="김 민선" userId="dda5be8267c4f675" providerId="LiveId" clId="{4103B497-4660-4396-9636-919E2EB16BDB}" dt="2019-05-29T11:10:21.741" v="1663" actId="14100"/>
          <ac:spMkLst>
            <pc:docMk/>
            <pc:sldMk cId="1766618006" sldId="303"/>
            <ac:spMk id="12" creationId="{D5ABC670-512D-4F9A-9A7F-7FBBA6588BFD}"/>
          </ac:spMkLst>
        </pc:spChg>
        <pc:spChg chg="del">
          <ac:chgData name="김 민선" userId="dda5be8267c4f675" providerId="LiveId" clId="{4103B497-4660-4396-9636-919E2EB16BDB}" dt="2019-05-29T10:58:33.068" v="937" actId="478"/>
          <ac:spMkLst>
            <pc:docMk/>
            <pc:sldMk cId="1766618006" sldId="303"/>
            <ac:spMk id="13" creationId="{E25A2C22-7DA1-4DFC-AB22-DF1C5B9544AB}"/>
          </ac:spMkLst>
        </pc:spChg>
        <pc:spChg chg="add mod">
          <ac:chgData name="김 민선" userId="dda5be8267c4f675" providerId="LiveId" clId="{4103B497-4660-4396-9636-919E2EB16BDB}" dt="2019-05-29T11:01:02.265" v="1002" actId="1076"/>
          <ac:spMkLst>
            <pc:docMk/>
            <pc:sldMk cId="1766618006" sldId="303"/>
            <ac:spMk id="14" creationId="{5438DB9D-F045-4676-AE39-BD421879FC5A}"/>
          </ac:spMkLst>
        </pc:spChg>
        <pc:spChg chg="add mod">
          <ac:chgData name="김 민선" userId="dda5be8267c4f675" providerId="LiveId" clId="{4103B497-4660-4396-9636-919E2EB16BDB}" dt="2019-05-29T11:00:58.188" v="1001" actId="208"/>
          <ac:spMkLst>
            <pc:docMk/>
            <pc:sldMk cId="1766618006" sldId="303"/>
            <ac:spMk id="15" creationId="{AD9EE100-24D0-438F-B992-FCEA66ABAC9E}"/>
          </ac:spMkLst>
        </pc:spChg>
        <pc:picChg chg="add del mod">
          <ac:chgData name="김 민선" userId="dda5be8267c4f675" providerId="LiveId" clId="{4103B497-4660-4396-9636-919E2EB16BDB}" dt="2019-05-29T10:58:59.874" v="942" actId="478"/>
          <ac:picMkLst>
            <pc:docMk/>
            <pc:sldMk cId="1766618006" sldId="303"/>
            <ac:picMk id="2" creationId="{71FBBC4F-C7F7-44FF-9491-3D94F08258F5}"/>
          </ac:picMkLst>
        </pc:picChg>
        <pc:picChg chg="add del mod">
          <ac:chgData name="김 민선" userId="dda5be8267c4f675" providerId="LiveId" clId="{4103B497-4660-4396-9636-919E2EB16BDB}" dt="2019-05-29T10:59:00.422" v="943" actId="478"/>
          <ac:picMkLst>
            <pc:docMk/>
            <pc:sldMk cId="1766618006" sldId="303"/>
            <ac:picMk id="3" creationId="{4068DE27-C598-460A-AFA6-7492A33FED0B}"/>
          </ac:picMkLst>
        </pc:picChg>
        <pc:picChg chg="add mod">
          <ac:chgData name="김 민선" userId="dda5be8267c4f675" providerId="LiveId" clId="{4103B497-4660-4396-9636-919E2EB16BDB}" dt="2019-05-29T10:59:21.094" v="948" actId="1076"/>
          <ac:picMkLst>
            <pc:docMk/>
            <pc:sldMk cId="1766618006" sldId="303"/>
            <ac:picMk id="5" creationId="{B4CC54FA-FBD2-41DA-AE07-4AEA0B496142}"/>
          </ac:picMkLst>
        </pc:picChg>
        <pc:picChg chg="add mod">
          <ac:chgData name="김 민선" userId="dda5be8267c4f675" providerId="LiveId" clId="{4103B497-4660-4396-9636-919E2EB16BDB}" dt="2019-05-29T10:59:19.376" v="947" actId="1076"/>
          <ac:picMkLst>
            <pc:docMk/>
            <pc:sldMk cId="1766618006" sldId="303"/>
            <ac:picMk id="6" creationId="{E995B5D0-963B-4DFF-B15B-770C2073E4B7}"/>
          </ac:picMkLst>
        </pc:picChg>
      </pc:sldChg>
      <pc:sldChg chg="addSp delSp modSp add">
        <pc:chgData name="김 민선" userId="dda5be8267c4f675" providerId="LiveId" clId="{4103B497-4660-4396-9636-919E2EB16BDB}" dt="2019-05-29T11:09:27.415" v="1636" actId="1076"/>
        <pc:sldMkLst>
          <pc:docMk/>
          <pc:sldMk cId="3206103235" sldId="304"/>
        </pc:sldMkLst>
        <pc:spChg chg="add mod">
          <ac:chgData name="김 민선" userId="dda5be8267c4f675" providerId="LiveId" clId="{4103B497-4660-4396-9636-919E2EB16BDB}" dt="2019-05-29T11:09:01.709" v="1632" actId="1076"/>
          <ac:spMkLst>
            <pc:docMk/>
            <pc:sldMk cId="3206103235" sldId="304"/>
            <ac:spMk id="8" creationId="{D928BA47-8AB9-43E8-AC2F-31D6D4317F76}"/>
          </ac:spMkLst>
        </pc:spChg>
        <pc:spChg chg="mod">
          <ac:chgData name="김 민선" userId="dda5be8267c4f675" providerId="LiveId" clId="{4103B497-4660-4396-9636-919E2EB16BDB}" dt="2019-05-29T11:09:06.048" v="1634" actId="1076"/>
          <ac:spMkLst>
            <pc:docMk/>
            <pc:sldMk cId="3206103235" sldId="304"/>
            <ac:spMk id="9" creationId="{CA3D9C5A-B4EF-4F11-94F3-0DEFB19A5B65}"/>
          </ac:spMkLst>
        </pc:spChg>
        <pc:spChg chg="del">
          <ac:chgData name="김 민선" userId="dda5be8267c4f675" providerId="LiveId" clId="{4103B497-4660-4396-9636-919E2EB16BDB}" dt="2019-05-29T11:02:30.279" v="1047" actId="478"/>
          <ac:spMkLst>
            <pc:docMk/>
            <pc:sldMk cId="3206103235" sldId="304"/>
            <ac:spMk id="10" creationId="{BC0BDB74-2404-4F93-83E4-03DC8A9DFFCD}"/>
          </ac:spMkLst>
        </pc:spChg>
        <pc:spChg chg="add mod">
          <ac:chgData name="김 민선" userId="dda5be8267c4f675" providerId="LiveId" clId="{4103B497-4660-4396-9636-919E2EB16BDB}" dt="2019-05-29T11:07:29.428" v="1575" actId="1037"/>
          <ac:spMkLst>
            <pc:docMk/>
            <pc:sldMk cId="3206103235" sldId="304"/>
            <ac:spMk id="11" creationId="{8A99AF26-9830-4224-82D7-589B7DD9F345}"/>
          </ac:spMkLst>
        </pc:spChg>
        <pc:spChg chg="add mod">
          <ac:chgData name="김 민선" userId="dda5be8267c4f675" providerId="LiveId" clId="{4103B497-4660-4396-9636-919E2EB16BDB}" dt="2019-05-29T11:09:24.440" v="1635" actId="1076"/>
          <ac:spMkLst>
            <pc:docMk/>
            <pc:sldMk cId="3206103235" sldId="304"/>
            <ac:spMk id="12" creationId="{393D4B9C-A0BB-488F-B6A2-2498A44FC84E}"/>
          </ac:spMkLst>
        </pc:spChg>
        <pc:spChg chg="del">
          <ac:chgData name="김 민선" userId="dda5be8267c4f675" providerId="LiveId" clId="{4103B497-4660-4396-9636-919E2EB16BDB}" dt="2019-05-29T11:02:31.812" v="1048" actId="478"/>
          <ac:spMkLst>
            <pc:docMk/>
            <pc:sldMk cId="3206103235" sldId="304"/>
            <ac:spMk id="13" creationId="{E25A2C22-7DA1-4DFC-AB22-DF1C5B9544AB}"/>
          </ac:spMkLst>
        </pc:spChg>
        <pc:spChg chg="add mod">
          <ac:chgData name="김 민선" userId="dda5be8267c4f675" providerId="LiveId" clId="{4103B497-4660-4396-9636-919E2EB16BDB}" dt="2019-05-29T11:09:27.415" v="1636" actId="1076"/>
          <ac:spMkLst>
            <pc:docMk/>
            <pc:sldMk cId="3206103235" sldId="304"/>
            <ac:spMk id="14" creationId="{5CCCDC6F-62A9-43C2-A555-83F61BF8E3CC}"/>
          </ac:spMkLst>
        </pc:spChg>
        <pc:spChg chg="add del mod">
          <ac:chgData name="김 민선" userId="dda5be8267c4f675" providerId="LiveId" clId="{4103B497-4660-4396-9636-919E2EB16BDB}" dt="2019-05-29T11:07:20.718" v="1535" actId="478"/>
          <ac:spMkLst>
            <pc:docMk/>
            <pc:sldMk cId="3206103235" sldId="304"/>
            <ac:spMk id="15" creationId="{13AE630B-905F-47DA-BD02-0AC7325052E1}"/>
          </ac:spMkLst>
        </pc:spChg>
        <pc:spChg chg="add mod">
          <ac:chgData name="김 민선" userId="dda5be8267c4f675" providerId="LiveId" clId="{4103B497-4660-4396-9636-919E2EB16BDB}" dt="2019-05-29T11:08:56.327" v="1631" actId="1036"/>
          <ac:spMkLst>
            <pc:docMk/>
            <pc:sldMk cId="3206103235" sldId="304"/>
            <ac:spMk id="18" creationId="{59E99B8E-F12C-4FA7-A54F-B993F7E874F5}"/>
          </ac:spMkLst>
        </pc:spChg>
        <pc:picChg chg="add del mod modCrop">
          <ac:chgData name="김 민선" userId="dda5be8267c4f675" providerId="LiveId" clId="{4103B497-4660-4396-9636-919E2EB16BDB}" dt="2019-05-29T11:07:21.380" v="1536" actId="478"/>
          <ac:picMkLst>
            <pc:docMk/>
            <pc:sldMk cId="3206103235" sldId="304"/>
            <ac:picMk id="2" creationId="{21565A1A-E952-4D0C-9989-9787D010E73E}"/>
          </ac:picMkLst>
        </pc:picChg>
        <pc:picChg chg="add mod ord modCrop">
          <ac:chgData name="김 민선" userId="dda5be8267c4f675" providerId="LiveId" clId="{4103B497-4660-4396-9636-919E2EB16BDB}" dt="2019-05-29T11:07:49.479" v="1582" actId="14100"/>
          <ac:picMkLst>
            <pc:docMk/>
            <pc:sldMk cId="3206103235" sldId="304"/>
            <ac:picMk id="16" creationId="{82A3536B-5C5A-4E1A-BE48-BCB331DCC8A3}"/>
          </ac:picMkLst>
        </pc:picChg>
        <pc:picChg chg="add mod">
          <ac:chgData name="김 민선" userId="dda5be8267c4f675" providerId="LiveId" clId="{4103B497-4660-4396-9636-919E2EB16BDB}" dt="2019-05-29T11:08:56.327" v="1631" actId="1036"/>
          <ac:picMkLst>
            <pc:docMk/>
            <pc:sldMk cId="3206103235" sldId="304"/>
            <ac:picMk id="17" creationId="{C4991EA9-CB07-482A-8A91-707CD5E5C1F3}"/>
          </ac:picMkLst>
        </pc:picChg>
      </pc:sldChg>
      <pc:sldChg chg="addSp delSp modSp add">
        <pc:chgData name="김 민선" userId="dda5be8267c4f675" providerId="LiveId" clId="{4103B497-4660-4396-9636-919E2EB16BDB}" dt="2019-05-29T11:13:50.139" v="1729" actId="1076"/>
        <pc:sldMkLst>
          <pc:docMk/>
          <pc:sldMk cId="1862893314" sldId="305"/>
        </pc:sldMkLst>
        <pc:spChg chg="add del mod">
          <ac:chgData name="김 민선" userId="dda5be8267c4f675" providerId="LiveId" clId="{4103B497-4660-4396-9636-919E2EB16BDB}" dt="2019-05-29T11:11:19.467" v="1690" actId="478"/>
          <ac:spMkLst>
            <pc:docMk/>
            <pc:sldMk cId="1862893314" sldId="305"/>
            <ac:spMk id="2" creationId="{74EDFE1E-D1B2-4A52-85E8-EE106CFF2FE6}"/>
          </ac:spMkLst>
        </pc:spChg>
        <pc:spChg chg="mod">
          <ac:chgData name="김 민선" userId="dda5be8267c4f675" providerId="LiveId" clId="{4103B497-4660-4396-9636-919E2EB16BDB}" dt="2019-05-29T11:12:48.906" v="1705" actId="14100"/>
          <ac:spMkLst>
            <pc:docMk/>
            <pc:sldMk cId="1862893314" sldId="305"/>
            <ac:spMk id="7" creationId="{50933ECC-C059-4532-AC23-10F698D9C5F7}"/>
          </ac:spMkLst>
        </pc:spChg>
        <pc:spChg chg="mod">
          <ac:chgData name="김 민선" userId="dda5be8267c4f675" providerId="LiveId" clId="{4103B497-4660-4396-9636-919E2EB16BDB}" dt="2019-05-29T11:13:50.139" v="1729" actId="1076"/>
          <ac:spMkLst>
            <pc:docMk/>
            <pc:sldMk cId="1862893314" sldId="305"/>
            <ac:spMk id="8" creationId="{313AA80B-05E2-47DD-B32E-7DC0105063A3}"/>
          </ac:spMkLst>
        </pc:spChg>
        <pc:spChg chg="add mod">
          <ac:chgData name="김 민선" userId="dda5be8267c4f675" providerId="LiveId" clId="{4103B497-4660-4396-9636-919E2EB16BDB}" dt="2019-05-29T11:13:31.546" v="1714" actId="1076"/>
          <ac:spMkLst>
            <pc:docMk/>
            <pc:sldMk cId="1862893314" sldId="305"/>
            <ac:spMk id="10" creationId="{32CCA4D2-4808-4BA9-9525-649DB4D694CD}"/>
          </ac:spMkLst>
        </pc:spChg>
        <pc:spChg chg="del">
          <ac:chgData name="김 민선" userId="dda5be8267c4f675" providerId="LiveId" clId="{4103B497-4660-4396-9636-919E2EB16BDB}" dt="2019-05-29T11:12:33.146" v="1698" actId="478"/>
          <ac:spMkLst>
            <pc:docMk/>
            <pc:sldMk cId="1862893314" sldId="305"/>
            <ac:spMk id="11" creationId="{3D7D2690-9606-4B32-B526-25B28C51A9FD}"/>
          </ac:spMkLst>
        </pc:spChg>
        <pc:spChg chg="mod">
          <ac:chgData name="김 민선" userId="dda5be8267c4f675" providerId="LiveId" clId="{4103B497-4660-4396-9636-919E2EB16BDB}" dt="2019-05-29T11:10:45.763" v="1687" actId="1076"/>
          <ac:spMkLst>
            <pc:docMk/>
            <pc:sldMk cId="1862893314" sldId="305"/>
            <ac:spMk id="12" creationId="{D5ABC670-512D-4F9A-9A7F-7FBBA6588BFD}"/>
          </ac:spMkLst>
        </pc:spChg>
        <pc:spChg chg="mod">
          <ac:chgData name="김 민선" userId="dda5be8267c4f675" providerId="LiveId" clId="{4103B497-4660-4396-9636-919E2EB16BDB}" dt="2019-05-29T11:13:47.376" v="1728" actId="1076"/>
          <ac:spMkLst>
            <pc:docMk/>
            <pc:sldMk cId="1862893314" sldId="305"/>
            <ac:spMk id="14" creationId="{5438DB9D-F045-4676-AE39-BD421879FC5A}"/>
          </ac:spMkLst>
        </pc:spChg>
        <pc:spChg chg="mod">
          <ac:chgData name="김 민선" userId="dda5be8267c4f675" providerId="LiveId" clId="{4103B497-4660-4396-9636-919E2EB16BDB}" dt="2019-05-29T11:13:05.040" v="1710" actId="14100"/>
          <ac:spMkLst>
            <pc:docMk/>
            <pc:sldMk cId="1862893314" sldId="305"/>
            <ac:spMk id="15" creationId="{AD9EE100-24D0-438F-B992-FCEA66ABAC9E}"/>
          </ac:spMkLst>
        </pc:spChg>
        <pc:picChg chg="add mod ord">
          <ac:chgData name="김 민선" userId="dda5be8267c4f675" providerId="LiveId" clId="{4103B497-4660-4396-9636-919E2EB16BDB}" dt="2019-05-29T11:12:52.218" v="1706" actId="14100"/>
          <ac:picMkLst>
            <pc:docMk/>
            <pc:sldMk cId="1862893314" sldId="305"/>
            <ac:picMk id="3" creationId="{53F6BD76-6D8F-4B15-9A18-F964AA40ACC2}"/>
          </ac:picMkLst>
        </pc:picChg>
        <pc:picChg chg="del">
          <ac:chgData name="김 민선" userId="dda5be8267c4f675" providerId="LiveId" clId="{4103B497-4660-4396-9636-919E2EB16BDB}" dt="2019-05-29T11:12:03.742" v="1691" actId="478"/>
          <ac:picMkLst>
            <pc:docMk/>
            <pc:sldMk cId="1862893314" sldId="305"/>
            <ac:picMk id="5" creationId="{B4CC54FA-FBD2-41DA-AE07-4AEA0B496142}"/>
          </ac:picMkLst>
        </pc:picChg>
        <pc:picChg chg="del">
          <ac:chgData name="김 민선" userId="dda5be8267c4f675" providerId="LiveId" clId="{4103B497-4660-4396-9636-919E2EB16BDB}" dt="2019-05-29T11:12:04.261" v="1692" actId="478"/>
          <ac:picMkLst>
            <pc:docMk/>
            <pc:sldMk cId="1862893314" sldId="305"/>
            <ac:picMk id="6" creationId="{E995B5D0-963B-4DFF-B15B-770C2073E4B7}"/>
          </ac:picMkLst>
        </pc:picChg>
        <pc:picChg chg="add mod ord">
          <ac:chgData name="김 민선" userId="dda5be8267c4f675" providerId="LiveId" clId="{4103B497-4660-4396-9636-919E2EB16BDB}" dt="2019-05-29T11:12:40.915" v="1702" actId="167"/>
          <ac:picMkLst>
            <pc:docMk/>
            <pc:sldMk cId="1862893314" sldId="305"/>
            <ac:picMk id="9" creationId="{E94B6CF4-201A-41D3-B6B5-A96D236768C7}"/>
          </ac:picMkLst>
        </pc:picChg>
      </pc:sldChg>
      <pc:sldChg chg="addSp delSp modSp add modAnim">
        <pc:chgData name="김 민선" userId="dda5be8267c4f675" providerId="LiveId" clId="{4103B497-4660-4396-9636-919E2EB16BDB}" dt="2019-05-29T11:26:47.505" v="2086" actId="478"/>
        <pc:sldMkLst>
          <pc:docMk/>
          <pc:sldMk cId="1756162224" sldId="306"/>
        </pc:sldMkLst>
        <pc:spChg chg="del">
          <ac:chgData name="김 민선" userId="dda5be8267c4f675" providerId="LiveId" clId="{4103B497-4660-4396-9636-919E2EB16BDB}" dt="2019-05-29T11:18:37.427" v="2079" actId="478"/>
          <ac:spMkLst>
            <pc:docMk/>
            <pc:sldMk cId="1756162224" sldId="306"/>
            <ac:spMk id="7" creationId="{50933ECC-C059-4532-AC23-10F698D9C5F7}"/>
          </ac:spMkLst>
        </pc:spChg>
        <pc:spChg chg="del">
          <ac:chgData name="김 민선" userId="dda5be8267c4f675" providerId="LiveId" clId="{4103B497-4660-4396-9636-919E2EB16BDB}" dt="2019-05-29T11:18:38.881" v="2080" actId="478"/>
          <ac:spMkLst>
            <pc:docMk/>
            <pc:sldMk cId="1756162224" sldId="306"/>
            <ac:spMk id="8" creationId="{313AA80B-05E2-47DD-B32E-7DC0105063A3}"/>
          </ac:spMkLst>
        </pc:spChg>
        <pc:spChg chg="del">
          <ac:chgData name="김 민선" userId="dda5be8267c4f675" providerId="LiveId" clId="{4103B497-4660-4396-9636-919E2EB16BDB}" dt="2019-05-29T11:26:47.505" v="2086" actId="478"/>
          <ac:spMkLst>
            <pc:docMk/>
            <pc:sldMk cId="1756162224" sldId="306"/>
            <ac:spMk id="12" creationId="{D5ABC670-512D-4F9A-9A7F-7FBBA6588BFD}"/>
          </ac:spMkLst>
        </pc:spChg>
        <pc:spChg chg="del">
          <ac:chgData name="김 민선" userId="dda5be8267c4f675" providerId="LiveId" clId="{4103B497-4660-4396-9636-919E2EB16BDB}" dt="2019-05-29T11:18:41.398" v="2083" actId="478"/>
          <ac:spMkLst>
            <pc:docMk/>
            <pc:sldMk cId="1756162224" sldId="306"/>
            <ac:spMk id="14" creationId="{5438DB9D-F045-4676-AE39-BD421879FC5A}"/>
          </ac:spMkLst>
        </pc:spChg>
        <pc:spChg chg="del">
          <ac:chgData name="김 민선" userId="dda5be8267c4f675" providerId="LiveId" clId="{4103B497-4660-4396-9636-919E2EB16BDB}" dt="2019-05-29T11:18:40.173" v="2082" actId="478"/>
          <ac:spMkLst>
            <pc:docMk/>
            <pc:sldMk cId="1756162224" sldId="306"/>
            <ac:spMk id="15" creationId="{AD9EE100-24D0-438F-B992-FCEA66ABAC9E}"/>
          </ac:spMkLst>
        </pc:spChg>
        <pc:picChg chg="add mod">
          <ac:chgData name="김 민선" userId="dda5be8267c4f675" providerId="LiveId" clId="{4103B497-4660-4396-9636-919E2EB16BDB}" dt="2019-05-29T11:26:45.638" v="2085" actId="1076"/>
          <ac:picMkLst>
            <pc:docMk/>
            <pc:sldMk cId="1756162224" sldId="306"/>
            <ac:picMk id="2" creationId="{CC87792F-560E-4D2A-9A7C-1147BCDCEF9D}"/>
          </ac:picMkLst>
        </pc:picChg>
        <pc:picChg chg="del">
          <ac:chgData name="김 민선" userId="dda5be8267c4f675" providerId="LiveId" clId="{4103B497-4660-4396-9636-919E2EB16BDB}" dt="2019-05-29T11:18:39.413" v="2081" actId="478"/>
          <ac:picMkLst>
            <pc:docMk/>
            <pc:sldMk cId="1756162224" sldId="306"/>
            <ac:picMk id="3" creationId="{53F6BD76-6D8F-4B15-9A18-F964AA40ACC2}"/>
          </ac:picMkLst>
        </pc:picChg>
        <pc:picChg chg="del">
          <ac:chgData name="김 민선" userId="dda5be8267c4f675" providerId="LiveId" clId="{4103B497-4660-4396-9636-919E2EB16BDB}" dt="2019-05-29T11:18:36.468" v="2078" actId="478"/>
          <ac:picMkLst>
            <pc:docMk/>
            <pc:sldMk cId="1756162224" sldId="306"/>
            <ac:picMk id="9" creationId="{E94B6CF4-201A-41D3-B6B5-A96D236768C7}"/>
          </ac:picMkLst>
        </pc:picChg>
      </pc:sldChg>
      <pc:sldChg chg="addSp delSp modSp add ord delAnim">
        <pc:chgData name="김 민선" userId="dda5be8267c4f675" providerId="LiveId" clId="{4103B497-4660-4396-9636-919E2EB16BDB}" dt="2019-05-29T11:32:01.548" v="2677" actId="20577"/>
        <pc:sldMkLst>
          <pc:docMk/>
          <pc:sldMk cId="639168471" sldId="307"/>
        </pc:sldMkLst>
        <pc:spChg chg="add del">
          <ac:chgData name="김 민선" userId="dda5be8267c4f675" providerId="LiveId" clId="{4103B497-4660-4396-9636-919E2EB16BDB}" dt="2019-05-29T11:27:17.686" v="2089" actId="478"/>
          <ac:spMkLst>
            <pc:docMk/>
            <pc:sldMk cId="639168471" sldId="307"/>
            <ac:spMk id="6" creationId="{C8DAE984-4B1D-4FB3-9D80-7D8B33B63152}"/>
          </ac:spMkLst>
        </pc:spChg>
        <pc:spChg chg="add mod">
          <ac:chgData name="김 민선" userId="dda5be8267c4f675" providerId="LiveId" clId="{4103B497-4660-4396-9636-919E2EB16BDB}" dt="2019-05-29T11:31:56.203" v="2674" actId="1076"/>
          <ac:spMkLst>
            <pc:docMk/>
            <pc:sldMk cId="639168471" sldId="307"/>
            <ac:spMk id="7" creationId="{1E41FBB0-D8C4-45AA-8D4A-277E19CD9BE2}"/>
          </ac:spMkLst>
        </pc:spChg>
        <pc:spChg chg="add mod">
          <ac:chgData name="김 민선" userId="dda5be8267c4f675" providerId="LiveId" clId="{4103B497-4660-4396-9636-919E2EB16BDB}" dt="2019-05-29T11:32:01.548" v="2677" actId="20577"/>
          <ac:spMkLst>
            <pc:docMk/>
            <pc:sldMk cId="639168471" sldId="307"/>
            <ac:spMk id="14" creationId="{0CDE80E1-379E-4D8D-A171-DF9B711D852D}"/>
          </ac:spMkLst>
        </pc:spChg>
        <pc:spChg chg="mod">
          <ac:chgData name="김 민선" userId="dda5be8267c4f675" providerId="LiveId" clId="{4103B497-4660-4396-9636-919E2EB16BDB}" dt="2019-05-29T11:27:22.674" v="2107" actId="20577"/>
          <ac:spMkLst>
            <pc:docMk/>
            <pc:sldMk cId="639168471" sldId="307"/>
            <ac:spMk id="25" creationId="{637C081E-698F-4B5E-ABA4-425135ACC189}"/>
          </ac:spMkLst>
        </pc:spChg>
        <pc:picChg chg="del">
          <ac:chgData name="김 민선" userId="dda5be8267c4f675" providerId="LiveId" clId="{4103B497-4660-4396-9636-919E2EB16BDB}" dt="2019-05-29T11:27:25.336" v="2108" actId="478"/>
          <ac:picMkLst>
            <pc:docMk/>
            <pc:sldMk cId="639168471" sldId="307"/>
            <ac:picMk id="2" creationId="{CC87792F-560E-4D2A-9A7C-1147BCDCEF9D}"/>
          </ac:picMkLst>
        </pc:picChg>
        <pc:picChg chg="add del mod modCrop">
          <ac:chgData name="김 민선" userId="dda5be8267c4f675" providerId="LiveId" clId="{4103B497-4660-4396-9636-919E2EB16BDB}" dt="2019-05-29T11:30:21.186" v="2419" actId="478"/>
          <ac:picMkLst>
            <pc:docMk/>
            <pc:sldMk cId="639168471" sldId="307"/>
            <ac:picMk id="5" creationId="{C85E6DFF-E533-4BC1-9115-C938BBCCF715}"/>
          </ac:picMkLst>
        </pc:picChg>
        <pc:picChg chg="add mod">
          <ac:chgData name="김 민선" userId="dda5be8267c4f675" providerId="LiveId" clId="{4103B497-4660-4396-9636-919E2EB16BDB}" dt="2019-05-29T11:31:58.629" v="2675" actId="1076"/>
          <ac:picMkLst>
            <pc:docMk/>
            <pc:sldMk cId="639168471" sldId="307"/>
            <ac:picMk id="9" creationId="{62B58FDD-49C1-40EA-A26B-89A95E06994C}"/>
          </ac:picMkLst>
        </pc:picChg>
        <pc:picChg chg="add del mod">
          <ac:chgData name="김 민선" userId="dda5be8267c4f675" providerId="LiveId" clId="{4103B497-4660-4396-9636-919E2EB16BDB}" dt="2019-05-29T11:30:20.170" v="2417" actId="478"/>
          <ac:picMkLst>
            <pc:docMk/>
            <pc:sldMk cId="639168471" sldId="307"/>
            <ac:picMk id="11" creationId="{8DA401D5-592D-4C51-9BB4-E667B67514B0}"/>
          </ac:picMkLst>
        </pc:picChg>
        <pc:picChg chg="add del mod">
          <ac:chgData name="김 민선" userId="dda5be8267c4f675" providerId="LiveId" clId="{4103B497-4660-4396-9636-919E2EB16BDB}" dt="2019-05-29T11:30:19.645" v="2416" actId="478"/>
          <ac:picMkLst>
            <pc:docMk/>
            <pc:sldMk cId="639168471" sldId="307"/>
            <ac:picMk id="12" creationId="{C95E7CC1-DCA6-419A-9F5C-D828230E5F70}"/>
          </ac:picMkLst>
        </pc:picChg>
        <pc:picChg chg="add del mod">
          <ac:chgData name="김 민선" userId="dda5be8267c4f675" providerId="LiveId" clId="{4103B497-4660-4396-9636-919E2EB16BDB}" dt="2019-05-29T11:30:20.639" v="2418" actId="478"/>
          <ac:picMkLst>
            <pc:docMk/>
            <pc:sldMk cId="639168471" sldId="307"/>
            <ac:picMk id="13" creationId="{A2842523-08DB-4B81-A6E5-BE16F8FB3296}"/>
          </ac:picMkLst>
        </pc:picChg>
      </pc:sldChg>
      <pc:sldChg chg="addSp delSp modSp add ord">
        <pc:chgData name="김 민선" userId="dda5be8267c4f675" providerId="LiveId" clId="{4103B497-4660-4396-9636-919E2EB16BDB}" dt="2019-05-29T11:29:23.076" v="2235" actId="1076"/>
        <pc:sldMkLst>
          <pc:docMk/>
          <pc:sldMk cId="2057586789" sldId="308"/>
        </pc:sldMkLst>
        <pc:spChg chg="del">
          <ac:chgData name="김 민선" userId="dda5be8267c4f675" providerId="LiveId" clId="{4103B497-4660-4396-9636-919E2EB16BDB}" dt="2019-05-29T11:29:01.124" v="2218" actId="478"/>
          <ac:spMkLst>
            <pc:docMk/>
            <pc:sldMk cId="2057586789" sldId="308"/>
            <ac:spMk id="2" creationId="{E6204CEB-C693-4865-9AAE-8F32622E9323}"/>
          </ac:spMkLst>
        </pc:spChg>
        <pc:spChg chg="del">
          <ac:chgData name="김 민선" userId="dda5be8267c4f675" providerId="LiveId" clId="{4103B497-4660-4396-9636-919E2EB16BDB}" dt="2019-05-29T11:29:02.784" v="2219" actId="478"/>
          <ac:spMkLst>
            <pc:docMk/>
            <pc:sldMk cId="2057586789" sldId="308"/>
            <ac:spMk id="3" creationId="{4FA5C870-6D94-4F0D-85A7-C9F4F419B027}"/>
          </ac:spMkLst>
        </pc:spChg>
        <pc:picChg chg="add mod">
          <ac:chgData name="김 민선" userId="dda5be8267c4f675" providerId="LiveId" clId="{4103B497-4660-4396-9636-919E2EB16BDB}" dt="2019-05-29T11:29:14.358" v="2227" actId="1076"/>
          <ac:picMkLst>
            <pc:docMk/>
            <pc:sldMk cId="2057586789" sldId="308"/>
            <ac:picMk id="8" creationId="{3E714A27-2342-4D70-B596-ECA61135414D}"/>
          </ac:picMkLst>
        </pc:picChg>
        <pc:picChg chg="add mod">
          <ac:chgData name="김 민선" userId="dda5be8267c4f675" providerId="LiveId" clId="{4103B497-4660-4396-9636-919E2EB16BDB}" dt="2019-05-29T11:29:12.519" v="2226" actId="1076"/>
          <ac:picMkLst>
            <pc:docMk/>
            <pc:sldMk cId="2057586789" sldId="308"/>
            <ac:picMk id="9" creationId="{2E0588A7-7DCA-487A-92AA-2F0B95336759}"/>
          </ac:picMkLst>
        </pc:picChg>
        <pc:picChg chg="add mod">
          <ac:chgData name="김 민선" userId="dda5be8267c4f675" providerId="LiveId" clId="{4103B497-4660-4396-9636-919E2EB16BDB}" dt="2019-05-29T11:29:16.389" v="2229" actId="1076"/>
          <ac:picMkLst>
            <pc:docMk/>
            <pc:sldMk cId="2057586789" sldId="308"/>
            <ac:picMk id="10" creationId="{383821EA-12E5-4BCB-A49F-53D59A4C6F31}"/>
          </ac:picMkLst>
        </pc:picChg>
        <pc:picChg chg="add mod">
          <ac:chgData name="김 민선" userId="dda5be8267c4f675" providerId="LiveId" clId="{4103B497-4660-4396-9636-919E2EB16BDB}" dt="2019-05-29T11:29:18.258" v="2231" actId="1076"/>
          <ac:picMkLst>
            <pc:docMk/>
            <pc:sldMk cId="2057586789" sldId="308"/>
            <ac:picMk id="11" creationId="{8DB9B668-B66E-4826-A52E-11F552049D09}"/>
          </ac:picMkLst>
        </pc:picChg>
        <pc:picChg chg="add mod">
          <ac:chgData name="김 민선" userId="dda5be8267c4f675" providerId="LiveId" clId="{4103B497-4660-4396-9636-919E2EB16BDB}" dt="2019-05-29T11:29:20.465" v="2233" actId="1076"/>
          <ac:picMkLst>
            <pc:docMk/>
            <pc:sldMk cId="2057586789" sldId="308"/>
            <ac:picMk id="12" creationId="{4E3C2BBB-1D22-495F-8277-05E6460B5A91}"/>
          </ac:picMkLst>
        </pc:picChg>
        <pc:picChg chg="add mod">
          <ac:chgData name="김 민선" userId="dda5be8267c4f675" providerId="LiveId" clId="{4103B497-4660-4396-9636-919E2EB16BDB}" dt="2019-05-29T11:29:23.076" v="2235" actId="1076"/>
          <ac:picMkLst>
            <pc:docMk/>
            <pc:sldMk cId="2057586789" sldId="308"/>
            <ac:picMk id="13" creationId="{88D6552D-BC09-4CB9-87E3-75E846323C04}"/>
          </ac:picMkLst>
        </pc:picChg>
        <pc:picChg chg="del">
          <ac:chgData name="김 민선" userId="dda5be8267c4f675" providerId="LiveId" clId="{4103B497-4660-4396-9636-919E2EB16BDB}" dt="2019-05-29T11:29:03.578" v="2220" actId="478"/>
          <ac:picMkLst>
            <pc:docMk/>
            <pc:sldMk cId="2057586789" sldId="308"/>
            <ac:picMk id="45" creationId="{35E5C057-C734-46E3-B085-A7212857EE13}"/>
          </ac:picMkLst>
        </pc:picChg>
      </pc:sldChg>
      <pc:sldChg chg="add">
        <pc:chgData name="김 민선" userId="dda5be8267c4f675" providerId="LiveId" clId="{4103B497-4660-4396-9636-919E2EB16BDB}" dt="2019-05-29T11:29:40.984" v="2236"/>
        <pc:sldMkLst>
          <pc:docMk/>
          <pc:sldMk cId="105618747" sldId="309"/>
        </pc:sldMkLst>
      </pc:sldChg>
      <pc:sldChg chg="addSp delSp modSp add">
        <pc:chgData name="김 민선" userId="dda5be8267c4f675" providerId="LiveId" clId="{4103B497-4660-4396-9636-919E2EB16BDB}" dt="2019-05-29T11:38:33.963" v="2897" actId="1076"/>
        <pc:sldMkLst>
          <pc:docMk/>
          <pc:sldMk cId="3700444898" sldId="310"/>
        </pc:sldMkLst>
        <pc:spChg chg="del">
          <ac:chgData name="김 민선" userId="dda5be8267c4f675" providerId="LiveId" clId="{4103B497-4660-4396-9636-919E2EB16BDB}" dt="2019-05-29T11:33:24.040" v="2873" actId="478"/>
          <ac:spMkLst>
            <pc:docMk/>
            <pc:sldMk cId="3700444898" sldId="310"/>
            <ac:spMk id="7" creationId="{1E41FBB0-D8C4-45AA-8D4A-277E19CD9BE2}"/>
          </ac:spMkLst>
        </pc:spChg>
        <pc:spChg chg="mod">
          <ac:chgData name="김 민선" userId="dda5be8267c4f675" providerId="LiveId" clId="{4103B497-4660-4396-9636-919E2EB16BDB}" dt="2019-05-29T11:37:58.411" v="2893" actId="1076"/>
          <ac:spMkLst>
            <pc:docMk/>
            <pc:sldMk cId="3700444898" sldId="310"/>
            <ac:spMk id="14" creationId="{0CDE80E1-379E-4D8D-A171-DF9B711D852D}"/>
          </ac:spMkLst>
        </pc:spChg>
        <pc:picChg chg="add del mod">
          <ac:chgData name="김 민선" userId="dda5be8267c4f675" providerId="LiveId" clId="{4103B497-4660-4396-9636-919E2EB16BDB}" dt="2019-05-29T11:34:35.758" v="2878" actId="478"/>
          <ac:picMkLst>
            <pc:docMk/>
            <pc:sldMk cId="3700444898" sldId="310"/>
            <ac:picMk id="2" creationId="{658085AE-7FFF-4C00-A289-7D4422094B5D}"/>
          </ac:picMkLst>
        </pc:picChg>
        <pc:picChg chg="add mod">
          <ac:chgData name="김 민선" userId="dda5be8267c4f675" providerId="LiveId" clId="{4103B497-4660-4396-9636-919E2EB16BDB}" dt="2019-05-29T11:38:33.963" v="2897" actId="1076"/>
          <ac:picMkLst>
            <pc:docMk/>
            <pc:sldMk cId="3700444898" sldId="310"/>
            <ac:picMk id="3" creationId="{E829F13D-3A02-46DD-8942-669D8F29DDC5}"/>
          </ac:picMkLst>
        </pc:picChg>
        <pc:picChg chg="add mod">
          <ac:chgData name="김 민선" userId="dda5be8267c4f675" providerId="LiveId" clId="{4103B497-4660-4396-9636-919E2EB16BDB}" dt="2019-05-29T11:37:42.021" v="2886" actId="1076"/>
          <ac:picMkLst>
            <pc:docMk/>
            <pc:sldMk cId="3700444898" sldId="310"/>
            <ac:picMk id="5" creationId="{6AD1A88E-96F6-44CE-8B17-88AF04F09402}"/>
          </ac:picMkLst>
        </pc:picChg>
        <pc:picChg chg="add mod">
          <ac:chgData name="김 민선" userId="dda5be8267c4f675" providerId="LiveId" clId="{4103B497-4660-4396-9636-919E2EB16BDB}" dt="2019-05-29T11:38:31.069" v="2895" actId="1076"/>
          <ac:picMkLst>
            <pc:docMk/>
            <pc:sldMk cId="3700444898" sldId="310"/>
            <ac:picMk id="6" creationId="{C8F1C0DB-91BB-40DD-823E-077384454016}"/>
          </ac:picMkLst>
        </pc:picChg>
        <pc:picChg chg="add mod">
          <ac:chgData name="김 민선" userId="dda5be8267c4f675" providerId="LiveId" clId="{4103B497-4660-4396-9636-919E2EB16BDB}" dt="2019-05-29T11:38:32.366" v="2896" actId="1076"/>
          <ac:picMkLst>
            <pc:docMk/>
            <pc:sldMk cId="3700444898" sldId="310"/>
            <ac:picMk id="8" creationId="{D55545BC-0612-46F6-80D7-97279AEAD8A3}"/>
          </ac:picMkLst>
        </pc:picChg>
        <pc:picChg chg="del">
          <ac:chgData name="김 민선" userId="dda5be8267c4f675" providerId="LiveId" clId="{4103B497-4660-4396-9636-919E2EB16BDB}" dt="2019-05-29T11:33:21.852" v="2872" actId="478"/>
          <ac:picMkLst>
            <pc:docMk/>
            <pc:sldMk cId="3700444898" sldId="310"/>
            <ac:picMk id="9" creationId="{62B58FDD-49C1-40EA-A26B-89A95E06994C}"/>
          </ac:picMkLst>
        </pc:picChg>
      </pc:sldChg>
      <pc:sldChg chg="addSp delSp modSp add ord delAnim modAnim">
        <pc:chgData name="김 민선" userId="dda5be8267c4f675" providerId="LiveId" clId="{4103B497-4660-4396-9636-919E2EB16BDB}" dt="2019-05-29T12:23:01.514" v="3790" actId="1076"/>
        <pc:sldMkLst>
          <pc:docMk/>
          <pc:sldMk cId="848782229" sldId="311"/>
        </pc:sldMkLst>
        <pc:spChg chg="add mod">
          <ac:chgData name="김 민선" userId="dda5be8267c4f675" providerId="LiveId" clId="{4103B497-4660-4396-9636-919E2EB16BDB}" dt="2019-05-29T11:50:04.747" v="3451" actId="1076"/>
          <ac:spMkLst>
            <pc:docMk/>
            <pc:sldMk cId="848782229" sldId="311"/>
            <ac:spMk id="5" creationId="{0D30E572-0CE8-4CC9-B46F-A6BC8A86417D}"/>
          </ac:spMkLst>
        </pc:spChg>
        <pc:spChg chg="add mod">
          <ac:chgData name="김 민선" userId="dda5be8267c4f675" providerId="LiveId" clId="{4103B497-4660-4396-9636-919E2EB16BDB}" dt="2019-05-29T12:23:01.514" v="3790" actId="1076"/>
          <ac:spMkLst>
            <pc:docMk/>
            <pc:sldMk cId="848782229" sldId="311"/>
            <ac:spMk id="8" creationId="{CA04A0D1-2A6A-4533-9524-2DF58CAD8C03}"/>
          </ac:spMkLst>
        </pc:spChg>
        <pc:spChg chg="mod">
          <ac:chgData name="김 민선" userId="dda5be8267c4f675" providerId="LiveId" clId="{4103B497-4660-4396-9636-919E2EB16BDB}" dt="2019-05-29T11:43:55.268" v="2903"/>
          <ac:spMkLst>
            <pc:docMk/>
            <pc:sldMk cId="848782229" sldId="311"/>
            <ac:spMk id="25" creationId="{637C081E-698F-4B5E-ABA4-425135ACC189}"/>
          </ac:spMkLst>
        </pc:spChg>
        <pc:picChg chg="del">
          <ac:chgData name="김 민선" userId="dda5be8267c4f675" providerId="LiveId" clId="{4103B497-4660-4396-9636-919E2EB16BDB}" dt="2019-05-29T11:42:46.236" v="2900" actId="478"/>
          <ac:picMkLst>
            <pc:docMk/>
            <pc:sldMk cId="848782229" sldId="311"/>
            <ac:picMk id="2" creationId="{CC87792F-560E-4D2A-9A7C-1147BCDCEF9D}"/>
          </ac:picMkLst>
        </pc:picChg>
        <pc:picChg chg="add mod">
          <ac:chgData name="김 민선" userId="dda5be8267c4f675" providerId="LiveId" clId="{4103B497-4660-4396-9636-919E2EB16BDB}" dt="2019-05-29T11:49:53.377" v="3447" actId="1076"/>
          <ac:picMkLst>
            <pc:docMk/>
            <pc:sldMk cId="848782229" sldId="311"/>
            <ac:picMk id="3" creationId="{D691D22F-7587-4D5F-9F29-E901B8E9C0F9}"/>
          </ac:picMkLst>
        </pc:picChg>
      </pc:sldChg>
      <pc:sldChg chg="addSp delSp modSp add del delAnim">
        <pc:chgData name="김 민선" userId="dda5be8267c4f675" providerId="LiveId" clId="{4103B497-4660-4396-9636-919E2EB16BDB}" dt="2019-05-29T12:23:16.502" v="3791" actId="2696"/>
        <pc:sldMkLst>
          <pc:docMk/>
          <pc:sldMk cId="3782562553" sldId="312"/>
        </pc:sldMkLst>
        <pc:picChg chg="add mod">
          <ac:chgData name="김 민선" userId="dda5be8267c4f675" providerId="LiveId" clId="{4103B497-4660-4396-9636-919E2EB16BDB}" dt="2019-05-29T11:44:22.264" v="2907" actId="1076"/>
          <ac:picMkLst>
            <pc:docMk/>
            <pc:sldMk cId="3782562553" sldId="312"/>
            <ac:picMk id="2" creationId="{DA4BF727-A125-4524-BE17-D7D6EE5C7626}"/>
          </ac:picMkLst>
        </pc:picChg>
        <pc:picChg chg="del">
          <ac:chgData name="김 민선" userId="dda5be8267c4f675" providerId="LiveId" clId="{4103B497-4660-4396-9636-919E2EB16BDB}" dt="2019-05-29T11:44:19.915" v="2905" actId="478"/>
          <ac:picMkLst>
            <pc:docMk/>
            <pc:sldMk cId="3782562553" sldId="312"/>
            <ac:picMk id="3" creationId="{D691D22F-7587-4D5F-9F29-E901B8E9C0F9}"/>
          </ac:picMkLst>
        </pc:picChg>
      </pc:sldChg>
      <pc:sldChg chg="addSp modSp add">
        <pc:chgData name="김 민선" userId="dda5be8267c4f675" providerId="LiveId" clId="{4103B497-4660-4396-9636-919E2EB16BDB}" dt="2019-05-29T11:51:34.062" v="3584" actId="14100"/>
        <pc:sldMkLst>
          <pc:docMk/>
          <pc:sldMk cId="4088406038" sldId="313"/>
        </pc:sldMkLst>
        <pc:spChg chg="add mod">
          <ac:chgData name="김 민선" userId="dda5be8267c4f675" providerId="LiveId" clId="{4103B497-4660-4396-9636-919E2EB16BDB}" dt="2019-05-29T11:50:55.909" v="3476" actId="1582"/>
          <ac:spMkLst>
            <pc:docMk/>
            <pc:sldMk cId="4088406038" sldId="313"/>
            <ac:spMk id="3" creationId="{AFE0C1FE-A950-4E8A-A2CD-44E44181EC7E}"/>
          </ac:spMkLst>
        </pc:spChg>
        <pc:spChg chg="add mod">
          <ac:chgData name="김 민선" userId="dda5be8267c4f675" providerId="LiveId" clId="{4103B497-4660-4396-9636-919E2EB16BDB}" dt="2019-05-29T11:51:34.062" v="3584" actId="14100"/>
          <ac:spMkLst>
            <pc:docMk/>
            <pc:sldMk cId="4088406038" sldId="313"/>
            <ac:spMk id="5" creationId="{9CA6E380-E553-4265-961D-885F4AB6BFFE}"/>
          </ac:spMkLst>
        </pc:spChg>
        <pc:spChg chg="mod">
          <ac:chgData name="김 민선" userId="dda5be8267c4f675" providerId="LiveId" clId="{4103B497-4660-4396-9636-919E2EB16BDB}" dt="2019-05-29T11:45:23.995" v="3034" actId="20577"/>
          <ac:spMkLst>
            <pc:docMk/>
            <pc:sldMk cId="4088406038" sldId="313"/>
            <ac:spMk id="25" creationId="{637C081E-698F-4B5E-ABA4-425135ACC189}"/>
          </ac:spMkLst>
        </pc:spChg>
      </pc:sldChg>
      <pc:sldChg chg="addSp delSp modSp add ord">
        <pc:chgData name="김 민선" userId="dda5be8267c4f675" providerId="LiveId" clId="{4103B497-4660-4396-9636-919E2EB16BDB}" dt="2019-05-29T11:48:06.965" v="3221" actId="1076"/>
        <pc:sldMkLst>
          <pc:docMk/>
          <pc:sldMk cId="579600669" sldId="314"/>
        </pc:sldMkLst>
        <pc:spChg chg="del">
          <ac:chgData name="김 민선" userId="dda5be8267c4f675" providerId="LiveId" clId="{4103B497-4660-4396-9636-919E2EB16BDB}" dt="2019-05-29T11:46:22.113" v="3066" actId="478"/>
          <ac:spMkLst>
            <pc:docMk/>
            <pc:sldMk cId="579600669" sldId="314"/>
            <ac:spMk id="3" creationId="{5EB70242-669F-438B-9231-48A943ED3984}"/>
          </ac:spMkLst>
        </pc:spChg>
        <pc:spChg chg="add mod">
          <ac:chgData name="김 민선" userId="dda5be8267c4f675" providerId="LiveId" clId="{4103B497-4660-4396-9636-919E2EB16BDB}" dt="2019-05-29T11:47:16.576" v="3076" actId="1582"/>
          <ac:spMkLst>
            <pc:docMk/>
            <pc:sldMk cId="579600669" sldId="314"/>
            <ac:spMk id="9" creationId="{101EB6A6-E87D-40EE-9331-DDFC3ED672E3}"/>
          </ac:spMkLst>
        </pc:spChg>
        <pc:spChg chg="del">
          <ac:chgData name="김 민선" userId="dda5be8267c4f675" providerId="LiveId" clId="{4103B497-4660-4396-9636-919E2EB16BDB}" dt="2019-05-29T11:46:23.443" v="3067" actId="478"/>
          <ac:spMkLst>
            <pc:docMk/>
            <pc:sldMk cId="579600669" sldId="314"/>
            <ac:spMk id="10" creationId="{BC0BDB74-2404-4F93-83E4-03DC8A9DFFCD}"/>
          </ac:spMkLst>
        </pc:spChg>
        <pc:spChg chg="del">
          <ac:chgData name="김 민선" userId="dda5be8267c4f675" providerId="LiveId" clId="{4103B497-4660-4396-9636-919E2EB16BDB}" dt="2019-05-29T11:46:20.730" v="3065" actId="478"/>
          <ac:spMkLst>
            <pc:docMk/>
            <pc:sldMk cId="579600669" sldId="314"/>
            <ac:spMk id="11" creationId="{3A9F8F22-E76B-48CD-B9DE-9C5063EEA869}"/>
          </ac:spMkLst>
        </pc:spChg>
        <pc:spChg chg="add mod">
          <ac:chgData name="김 민선" userId="dda5be8267c4f675" providerId="LiveId" clId="{4103B497-4660-4396-9636-919E2EB16BDB}" dt="2019-05-29T11:48:04.303" v="3220" actId="1076"/>
          <ac:spMkLst>
            <pc:docMk/>
            <pc:sldMk cId="579600669" sldId="314"/>
            <ac:spMk id="12" creationId="{976E0071-C568-4DCC-B7D6-1C68BCE02FEA}"/>
          </ac:spMkLst>
        </pc:spChg>
        <pc:spChg chg="add mod">
          <ac:chgData name="김 민선" userId="dda5be8267c4f675" providerId="LiveId" clId="{4103B497-4660-4396-9636-919E2EB16BDB}" dt="2019-05-29T11:48:06.965" v="3221" actId="1076"/>
          <ac:spMkLst>
            <pc:docMk/>
            <pc:sldMk cId="579600669" sldId="314"/>
            <ac:spMk id="13" creationId="{5A345C20-0DD7-484B-AB02-07895ED26330}"/>
          </ac:spMkLst>
        </pc:spChg>
        <pc:spChg chg="mod">
          <ac:chgData name="김 민선" userId="dda5be8267c4f675" providerId="LiveId" clId="{4103B497-4660-4396-9636-919E2EB16BDB}" dt="2019-05-29T11:46:17.391" v="3060"/>
          <ac:spMkLst>
            <pc:docMk/>
            <pc:sldMk cId="579600669" sldId="314"/>
            <ac:spMk id="25" creationId="{637C081E-698F-4B5E-ABA4-425135ACC189}"/>
          </ac:spMkLst>
        </pc:spChg>
        <pc:picChg chg="del">
          <ac:chgData name="김 민선" userId="dda5be8267c4f675" providerId="LiveId" clId="{4103B497-4660-4396-9636-919E2EB16BDB}" dt="2019-05-29T11:46:18.862" v="3062" actId="478"/>
          <ac:picMkLst>
            <pc:docMk/>
            <pc:sldMk cId="579600669" sldId="314"/>
            <ac:picMk id="2" creationId="{0E67EF76-05A8-4D3D-B569-FEAE9DA868A4}"/>
          </ac:picMkLst>
        </pc:picChg>
        <pc:picChg chg="del">
          <ac:chgData name="김 민선" userId="dda5be8267c4f675" providerId="LiveId" clId="{4103B497-4660-4396-9636-919E2EB16BDB}" dt="2019-05-29T11:46:18.057" v="3061" actId="478"/>
          <ac:picMkLst>
            <pc:docMk/>
            <pc:sldMk cId="579600669" sldId="314"/>
            <ac:picMk id="6" creationId="{9443C516-55C5-4788-9D6A-D4F8129B875C}"/>
          </ac:picMkLst>
        </pc:picChg>
        <pc:picChg chg="del mod">
          <ac:chgData name="김 민선" userId="dda5be8267c4f675" providerId="LiveId" clId="{4103B497-4660-4396-9636-919E2EB16BDB}" dt="2019-05-29T11:46:19.408" v="3064" actId="478"/>
          <ac:picMkLst>
            <pc:docMk/>
            <pc:sldMk cId="579600669" sldId="314"/>
            <ac:picMk id="7" creationId="{86BE4192-C2E4-41AA-B5E3-369D999684BF}"/>
          </ac:picMkLst>
        </pc:picChg>
        <pc:picChg chg="add mod">
          <ac:chgData name="김 민선" userId="dda5be8267c4f675" providerId="LiveId" clId="{4103B497-4660-4396-9636-919E2EB16BDB}" dt="2019-05-29T11:46:41.175" v="3070" actId="1076"/>
          <ac:picMkLst>
            <pc:docMk/>
            <pc:sldMk cId="579600669" sldId="314"/>
            <ac:picMk id="8" creationId="{F5B2DD3C-4253-4AAB-ACBA-729BC72CF9DD}"/>
          </ac:picMkLst>
        </pc:picChg>
      </pc:sldChg>
      <pc:sldChg chg="addSp delSp modSp add">
        <pc:chgData name="김 민선" userId="dda5be8267c4f675" providerId="LiveId" clId="{4103B497-4660-4396-9636-919E2EB16BDB}" dt="2019-05-29T11:53:48.724" v="3755" actId="1076"/>
        <pc:sldMkLst>
          <pc:docMk/>
          <pc:sldMk cId="1694333841" sldId="315"/>
        </pc:sldMkLst>
        <pc:spChg chg="del mod">
          <ac:chgData name="김 민선" userId="dda5be8267c4f675" providerId="LiveId" clId="{4103B497-4660-4396-9636-919E2EB16BDB}" dt="2019-05-29T11:52:43.896" v="3600" actId="478"/>
          <ac:spMkLst>
            <pc:docMk/>
            <pc:sldMk cId="1694333841" sldId="315"/>
            <ac:spMk id="3" creationId="{AFE0C1FE-A950-4E8A-A2CD-44E44181EC7E}"/>
          </ac:spMkLst>
        </pc:spChg>
        <pc:spChg chg="add mod">
          <ac:chgData name="김 민선" userId="dda5be8267c4f675" providerId="LiveId" clId="{4103B497-4660-4396-9636-919E2EB16BDB}" dt="2019-05-29T11:53:48.724" v="3755" actId="1076"/>
          <ac:spMkLst>
            <pc:docMk/>
            <pc:sldMk cId="1694333841" sldId="315"/>
            <ac:spMk id="8" creationId="{819C25F8-6489-4BE9-AD44-D5F721F9A400}"/>
          </ac:spMkLst>
        </pc:spChg>
        <pc:spChg chg="add del mod">
          <ac:chgData name="김 민선" userId="dda5be8267c4f675" providerId="LiveId" clId="{4103B497-4660-4396-9636-919E2EB16BDB}" dt="2019-05-29T11:52:42.484" v="3599" actId="478"/>
          <ac:spMkLst>
            <pc:docMk/>
            <pc:sldMk cId="1694333841" sldId="315"/>
            <ac:spMk id="11" creationId="{7F417C8D-0FE7-4117-9C9D-5EDAA83240FA}"/>
          </ac:spMkLst>
        </pc:spChg>
        <pc:picChg chg="del">
          <ac:chgData name="김 민선" userId="dda5be8267c4f675" providerId="LiveId" clId="{4103B497-4660-4396-9636-919E2EB16BDB}" dt="2019-05-29T11:52:00.555" v="3586" actId="478"/>
          <ac:picMkLst>
            <pc:docMk/>
            <pc:sldMk cId="1694333841" sldId="315"/>
            <ac:picMk id="2" creationId="{DA4BF727-A125-4524-BE17-D7D6EE5C7626}"/>
          </ac:picMkLst>
        </pc:picChg>
        <pc:picChg chg="add mod ord">
          <ac:chgData name="김 민선" userId="dda5be8267c4f675" providerId="LiveId" clId="{4103B497-4660-4396-9636-919E2EB16BDB}" dt="2019-05-29T11:52:29.833" v="3593" actId="167"/>
          <ac:picMkLst>
            <pc:docMk/>
            <pc:sldMk cId="1694333841" sldId="315"/>
            <ac:picMk id="6" creationId="{4ABE732F-1309-475D-83FE-572FA12A0547}"/>
          </ac:picMkLst>
        </pc:picChg>
        <pc:picChg chg="add mod ord">
          <ac:chgData name="김 민선" userId="dda5be8267c4f675" providerId="LiveId" clId="{4103B497-4660-4396-9636-919E2EB16BDB}" dt="2019-05-29T11:52:50.081" v="3601" actId="1076"/>
          <ac:picMkLst>
            <pc:docMk/>
            <pc:sldMk cId="1694333841" sldId="315"/>
            <ac:picMk id="7" creationId="{13C13ED0-6C26-4A83-9B40-9EAF51E30058}"/>
          </ac:picMkLst>
        </pc:picChg>
      </pc:sldChg>
      <pc:sldChg chg="addSp delSp modSp add ord modAnim">
        <pc:chgData name="김 민선" userId="dda5be8267c4f675" providerId="LiveId" clId="{4103B497-4660-4396-9636-919E2EB16BDB}" dt="2019-05-29T11:55:06.879" v="3762" actId="1076"/>
        <pc:sldMkLst>
          <pc:docMk/>
          <pc:sldMk cId="1038978339" sldId="316"/>
        </pc:sldMkLst>
        <pc:picChg chg="del">
          <ac:chgData name="김 민선" userId="dda5be8267c4f675" providerId="LiveId" clId="{4103B497-4660-4396-9636-919E2EB16BDB}" dt="2019-05-29T11:54:41.051" v="3758" actId="478"/>
          <ac:picMkLst>
            <pc:docMk/>
            <pc:sldMk cId="1038978339" sldId="316"/>
            <ac:picMk id="2" creationId="{DA4BF727-A125-4524-BE17-D7D6EE5C7626}"/>
          </ac:picMkLst>
        </pc:picChg>
        <pc:picChg chg="add mod">
          <ac:chgData name="김 민선" userId="dda5be8267c4f675" providerId="LiveId" clId="{4103B497-4660-4396-9636-919E2EB16BDB}" dt="2019-05-29T11:55:06.879" v="3762" actId="1076"/>
          <ac:picMkLst>
            <pc:docMk/>
            <pc:sldMk cId="1038978339" sldId="316"/>
            <ac:picMk id="3" creationId="{FA249D89-D96B-40A6-9CC7-9E42FBA0544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1D8E9-A9FB-4880-8538-C32DA8A3C61B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529FC-784D-4460-A0B7-31EEF7258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04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소스코드는 </a:t>
            </a:r>
            <a:r>
              <a:rPr lang="en-US" altLang="ko-KR" dirty="0"/>
              <a:t>MIT</a:t>
            </a:r>
            <a:r>
              <a:rPr lang="ko-KR" altLang="en-US" dirty="0"/>
              <a:t>라이선스가 </a:t>
            </a:r>
            <a:r>
              <a:rPr lang="ko-KR" altLang="en-US" dirty="0" err="1"/>
              <a:t>적용되어있음</a:t>
            </a:r>
            <a:r>
              <a:rPr lang="en-US" altLang="ko-KR" dirty="0"/>
              <a:t>. 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 배포</a:t>
            </a:r>
            <a:r>
              <a:rPr lang="en-US" altLang="ko-KR" dirty="0"/>
              <a:t>, </a:t>
            </a:r>
            <a:r>
              <a:rPr lang="ko-KR" altLang="en-US" dirty="0"/>
              <a:t>상업적 판매 모두 허용되는 자유로운 라이선스임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8563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소스코드는 </a:t>
            </a:r>
            <a:r>
              <a:rPr lang="en-US" altLang="ko-KR" dirty="0"/>
              <a:t>MIT</a:t>
            </a:r>
            <a:r>
              <a:rPr lang="ko-KR" altLang="en-US" dirty="0"/>
              <a:t>라이선스가 </a:t>
            </a:r>
            <a:r>
              <a:rPr lang="ko-KR" altLang="en-US" dirty="0" err="1"/>
              <a:t>적용되어있음</a:t>
            </a:r>
            <a:r>
              <a:rPr lang="en-US" altLang="ko-KR" dirty="0"/>
              <a:t>. 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 배포</a:t>
            </a:r>
            <a:r>
              <a:rPr lang="en-US" altLang="ko-KR" dirty="0"/>
              <a:t>, </a:t>
            </a:r>
            <a:r>
              <a:rPr lang="ko-KR" altLang="en-US" dirty="0"/>
              <a:t>상업적 판매 모두 허용되는 자유로운 라이선스임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54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80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소스코드는 </a:t>
            </a:r>
            <a:r>
              <a:rPr lang="en-US" altLang="ko-KR" dirty="0"/>
              <a:t>MIT</a:t>
            </a:r>
            <a:r>
              <a:rPr lang="ko-KR" altLang="en-US" dirty="0"/>
              <a:t>라이선스가 </a:t>
            </a:r>
            <a:r>
              <a:rPr lang="ko-KR" altLang="en-US" dirty="0" err="1"/>
              <a:t>적용되어있음</a:t>
            </a:r>
            <a:r>
              <a:rPr lang="en-US" altLang="ko-KR" dirty="0"/>
              <a:t>. 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 배포</a:t>
            </a:r>
            <a:r>
              <a:rPr lang="en-US" altLang="ko-KR" dirty="0"/>
              <a:t>, </a:t>
            </a:r>
            <a:r>
              <a:rPr lang="ko-KR" altLang="en-US" dirty="0"/>
              <a:t>상업적 판매 모두 허용되는 자유로운 라이선스임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908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소스코드는 </a:t>
            </a:r>
            <a:r>
              <a:rPr lang="en-US" altLang="ko-KR" dirty="0"/>
              <a:t>MIT</a:t>
            </a:r>
            <a:r>
              <a:rPr lang="ko-KR" altLang="en-US" dirty="0"/>
              <a:t>라이선스가 </a:t>
            </a:r>
            <a:r>
              <a:rPr lang="ko-KR" altLang="en-US" dirty="0" err="1"/>
              <a:t>적용되어있음</a:t>
            </a:r>
            <a:r>
              <a:rPr lang="en-US" altLang="ko-KR" dirty="0"/>
              <a:t>. 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 배포</a:t>
            </a:r>
            <a:r>
              <a:rPr lang="en-US" altLang="ko-KR" dirty="0"/>
              <a:t>, </a:t>
            </a:r>
            <a:r>
              <a:rPr lang="ko-KR" altLang="en-US" dirty="0"/>
              <a:t>상업적 판매 모두 허용되는 자유로운 라이선스임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235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소스코드는 </a:t>
            </a:r>
            <a:r>
              <a:rPr lang="en-US" altLang="ko-KR" dirty="0"/>
              <a:t>MIT</a:t>
            </a:r>
            <a:r>
              <a:rPr lang="ko-KR" altLang="en-US" dirty="0"/>
              <a:t>라이선스가 </a:t>
            </a:r>
            <a:r>
              <a:rPr lang="ko-KR" altLang="en-US" dirty="0" err="1"/>
              <a:t>적용되어있음</a:t>
            </a:r>
            <a:r>
              <a:rPr lang="en-US" altLang="ko-KR" dirty="0"/>
              <a:t>. 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 배포</a:t>
            </a:r>
            <a:r>
              <a:rPr lang="en-US" altLang="ko-KR" dirty="0"/>
              <a:t>, </a:t>
            </a:r>
            <a:r>
              <a:rPr lang="ko-KR" altLang="en-US" dirty="0"/>
              <a:t>상업적 판매 모두 허용되는 자유로운 라이선스임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686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소스코드는 </a:t>
            </a:r>
            <a:r>
              <a:rPr lang="en-US" altLang="ko-KR" dirty="0"/>
              <a:t>MIT</a:t>
            </a:r>
            <a:r>
              <a:rPr lang="ko-KR" altLang="en-US" dirty="0"/>
              <a:t>라이선스가 </a:t>
            </a:r>
            <a:r>
              <a:rPr lang="ko-KR" altLang="en-US" dirty="0" err="1"/>
              <a:t>적용되어있음</a:t>
            </a:r>
            <a:r>
              <a:rPr lang="en-US" altLang="ko-KR" dirty="0"/>
              <a:t>. 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 배포</a:t>
            </a:r>
            <a:r>
              <a:rPr lang="en-US" altLang="ko-KR" dirty="0"/>
              <a:t>, </a:t>
            </a:r>
            <a:r>
              <a:rPr lang="ko-KR" altLang="en-US" dirty="0"/>
              <a:t>상업적 판매 모두 허용되는 자유로운 라이선스임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15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소스코드는 </a:t>
            </a:r>
            <a:r>
              <a:rPr lang="en-US" altLang="ko-KR" dirty="0"/>
              <a:t>MIT</a:t>
            </a:r>
            <a:r>
              <a:rPr lang="ko-KR" altLang="en-US" dirty="0"/>
              <a:t>라이선스가 </a:t>
            </a:r>
            <a:r>
              <a:rPr lang="ko-KR" altLang="en-US" dirty="0" err="1"/>
              <a:t>적용되어있음</a:t>
            </a:r>
            <a:r>
              <a:rPr lang="en-US" altLang="ko-KR" dirty="0"/>
              <a:t>. 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 배포</a:t>
            </a:r>
            <a:r>
              <a:rPr lang="en-US" altLang="ko-KR" dirty="0"/>
              <a:t>, </a:t>
            </a:r>
            <a:r>
              <a:rPr lang="ko-KR" altLang="en-US" dirty="0"/>
              <a:t>상업적 판매 모두 허용되는 자유로운 라이선스임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586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소스코드는 </a:t>
            </a:r>
            <a:r>
              <a:rPr lang="en-US" altLang="ko-KR" dirty="0"/>
              <a:t>MIT</a:t>
            </a:r>
            <a:r>
              <a:rPr lang="ko-KR" altLang="en-US" dirty="0"/>
              <a:t>라이선스가 </a:t>
            </a:r>
            <a:r>
              <a:rPr lang="ko-KR" altLang="en-US" dirty="0" err="1"/>
              <a:t>적용되어있음</a:t>
            </a:r>
            <a:r>
              <a:rPr lang="en-US" altLang="ko-KR" dirty="0"/>
              <a:t>. 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 배포</a:t>
            </a:r>
            <a:r>
              <a:rPr lang="en-US" altLang="ko-KR" dirty="0"/>
              <a:t>, </a:t>
            </a:r>
            <a:r>
              <a:rPr lang="ko-KR" altLang="en-US" dirty="0"/>
              <a:t>상업적 판매 모두 허용되는 자유로운 라이선스임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87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소스코드는 </a:t>
            </a:r>
            <a:r>
              <a:rPr lang="en-US" altLang="ko-KR" dirty="0"/>
              <a:t>MIT</a:t>
            </a:r>
            <a:r>
              <a:rPr lang="ko-KR" altLang="en-US" dirty="0"/>
              <a:t>라이선스가 </a:t>
            </a:r>
            <a:r>
              <a:rPr lang="ko-KR" altLang="en-US" dirty="0" err="1"/>
              <a:t>적용되어있음</a:t>
            </a:r>
            <a:r>
              <a:rPr lang="en-US" altLang="ko-KR" dirty="0"/>
              <a:t>. 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 배포</a:t>
            </a:r>
            <a:r>
              <a:rPr lang="en-US" altLang="ko-KR" dirty="0"/>
              <a:t>, </a:t>
            </a:r>
            <a:r>
              <a:rPr lang="ko-KR" altLang="en-US" dirty="0"/>
              <a:t>상업적 판매 모두 허용되는 자유로운 라이선스임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395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389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63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소스코드는 </a:t>
            </a:r>
            <a:r>
              <a:rPr lang="en-US" altLang="ko-KR" dirty="0"/>
              <a:t>MIT</a:t>
            </a:r>
            <a:r>
              <a:rPr lang="ko-KR" altLang="en-US" dirty="0"/>
              <a:t>라이선스가 </a:t>
            </a:r>
            <a:r>
              <a:rPr lang="ko-KR" altLang="en-US" dirty="0" err="1"/>
              <a:t>적용되어있음</a:t>
            </a:r>
            <a:r>
              <a:rPr lang="en-US" altLang="ko-KR" dirty="0"/>
              <a:t>. 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 배포</a:t>
            </a:r>
            <a:r>
              <a:rPr lang="en-US" altLang="ko-KR" dirty="0"/>
              <a:t>, </a:t>
            </a:r>
            <a:r>
              <a:rPr lang="ko-KR" altLang="en-US" dirty="0"/>
              <a:t>상업적 판매 모두 허용되는 자유로운 라이선스임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57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소스코드는 </a:t>
            </a:r>
            <a:r>
              <a:rPr lang="en-US" altLang="ko-KR" dirty="0"/>
              <a:t>MIT</a:t>
            </a:r>
            <a:r>
              <a:rPr lang="ko-KR" altLang="en-US" dirty="0"/>
              <a:t>라이선스가 </a:t>
            </a:r>
            <a:r>
              <a:rPr lang="ko-KR" altLang="en-US" dirty="0" err="1"/>
              <a:t>적용되어있음</a:t>
            </a:r>
            <a:r>
              <a:rPr lang="en-US" altLang="ko-KR" dirty="0"/>
              <a:t>. 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 배포</a:t>
            </a:r>
            <a:r>
              <a:rPr lang="en-US" altLang="ko-KR" dirty="0"/>
              <a:t>, </a:t>
            </a:r>
            <a:r>
              <a:rPr lang="ko-KR" altLang="en-US" dirty="0"/>
              <a:t>상업적 판매 모두 허용되는 자유로운 라이선스임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936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소스코드는 </a:t>
            </a:r>
            <a:r>
              <a:rPr lang="en-US" altLang="ko-KR" dirty="0"/>
              <a:t>MIT</a:t>
            </a:r>
            <a:r>
              <a:rPr lang="ko-KR" altLang="en-US" dirty="0"/>
              <a:t>라이선스가 </a:t>
            </a:r>
            <a:r>
              <a:rPr lang="ko-KR" altLang="en-US" dirty="0" err="1"/>
              <a:t>적용되어있음</a:t>
            </a:r>
            <a:r>
              <a:rPr lang="en-US" altLang="ko-KR" dirty="0"/>
              <a:t>. 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 배포</a:t>
            </a:r>
            <a:r>
              <a:rPr lang="en-US" altLang="ko-KR" dirty="0"/>
              <a:t>, </a:t>
            </a:r>
            <a:r>
              <a:rPr lang="ko-KR" altLang="en-US" dirty="0"/>
              <a:t>상업적 판매 모두 허용되는 자유로운 라이선스임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609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소스코드는 </a:t>
            </a:r>
            <a:r>
              <a:rPr lang="en-US" altLang="ko-KR" dirty="0"/>
              <a:t>MIT</a:t>
            </a:r>
            <a:r>
              <a:rPr lang="ko-KR" altLang="en-US" dirty="0"/>
              <a:t>라이선스가 </a:t>
            </a:r>
            <a:r>
              <a:rPr lang="ko-KR" altLang="en-US" dirty="0" err="1"/>
              <a:t>적용되어있음</a:t>
            </a:r>
            <a:r>
              <a:rPr lang="en-US" altLang="ko-KR" dirty="0"/>
              <a:t>. 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 배포</a:t>
            </a:r>
            <a:r>
              <a:rPr lang="en-US" altLang="ko-KR" dirty="0"/>
              <a:t>, </a:t>
            </a:r>
            <a:r>
              <a:rPr lang="ko-KR" altLang="en-US" dirty="0"/>
              <a:t>상업적 판매 모두 허용되는 자유로운 라이선스임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949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소스코드는 </a:t>
            </a:r>
            <a:r>
              <a:rPr lang="en-US" altLang="ko-KR" dirty="0"/>
              <a:t>MIT</a:t>
            </a:r>
            <a:r>
              <a:rPr lang="ko-KR" altLang="en-US" dirty="0"/>
              <a:t>라이선스가 </a:t>
            </a:r>
            <a:r>
              <a:rPr lang="ko-KR" altLang="en-US" dirty="0" err="1"/>
              <a:t>적용되어있음</a:t>
            </a:r>
            <a:r>
              <a:rPr lang="en-US" altLang="ko-KR" dirty="0"/>
              <a:t>. 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 배포</a:t>
            </a:r>
            <a:r>
              <a:rPr lang="en-US" altLang="ko-KR" dirty="0"/>
              <a:t>, </a:t>
            </a:r>
            <a:r>
              <a:rPr lang="ko-KR" altLang="en-US" dirty="0"/>
              <a:t>상업적 판매 모두 허용되는 자유로운 라이선스임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56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356BA7-2B0F-4639-B81C-1220C1E9E6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75D9B5C-DD27-4B5F-88A4-8195189D98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60FAA1-91C1-4D7B-8097-11C8BBFD3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FBF318-D3F4-4147-83E1-83EFDD9E4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5E616D-B6F4-4063-BF82-11409A4E0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848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2815EB-F0F3-4526-81E8-A0AA9DA9F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066C19-D01C-4B2E-A55D-21B8EB2A1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320A53-E1B2-4C56-AB20-DBD31F63C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FB24EA-F72F-477B-8D15-BADA31526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1BD71B-B170-4C85-8528-61B688BE2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854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F5CF6BF-4EE9-4815-82A2-F5A1E8BF7B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22E1F1-C588-457B-B655-911181C5F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9CE7B5-1E04-472D-BC2F-97B99BB86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7142FA-148C-4696-BB9C-443C75EF9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43CF17-ECC6-4FFC-A083-1623F7A05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644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35E3C-B7A4-4EC0-A0D8-F5E0D625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C5F2E7-A893-4DDD-8FB8-E31C3965A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8AA4F8-C9F1-480C-967E-0B81D711C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5C1A64-26BB-4972-B438-98BBC30EC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AD1B2F-AEF6-4570-8D75-B5B603A7F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55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393F79-C813-4904-B61E-BB1F76D41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FFCB6-D2CC-4A45-B966-6DA220804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32A3BA-99F5-4B9C-B88F-6E5705EFC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832064-78D3-48CE-A169-33841E7C9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C230DF-CD82-4F3A-A8B1-AB27DBE4B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030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64BDF5-CC4F-41B0-83CF-AE23EE60D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6D0BF6-310D-4778-ADCE-D70F8C77C4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1B7771-CE95-4FAC-A21F-BB7062307F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069A13-CF1E-41D0-A430-79E06B164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2019-05-29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318B60-45E2-40A3-880E-498C82672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02C752-D51F-4572-81D1-E9FB260EE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634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AA9F09-56B7-44A3-86DF-CBDC03692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7D4EB6-3D59-4EF8-B806-60056986D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E177CE-1288-474F-AAFF-A700645464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E42EE7-D0F7-4C87-8956-01F1247DE5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BB9724-22D9-4E9B-AB10-06EA07B44C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7637A0-3BE5-40B8-87E8-9B12961BF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2019-05-29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1EBF0BD-1520-44D3-B2D2-367926EAA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CFF5DAF-4581-41ED-BADF-739C0DFF7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68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18DC5-FEF3-4B9C-B985-FE82B1101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DE731C5-E912-4BE5-BE9F-1D808E1D3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2019-05-29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D9AF87-0044-46C6-A33B-DBD5D833A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1553A1-2CA1-4A86-90E6-9D48760E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164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42B8B8-3187-43A0-8F3F-77BD757F8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2019-05-29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FA5C57-C4B5-4E62-9BDC-0EF012340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AFD062-E7E2-4506-879D-8BE57A2E3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841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07C6C-2495-46C9-BB33-B5A5057F4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F7383-C98A-4FA5-AA9B-E6002E306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F68F8E-4C14-40C7-A3DB-43FF254F4A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568BB0-07CC-409C-ADFF-B948BFBE2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2019-05-29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A10556-86B7-499F-87EB-400258B17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F18906-0899-4F53-9C6C-CD9C41861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433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DDEBEF-C9DE-4F3F-A596-0AEA37DA3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67724C3-0263-47F0-9392-F23AF6D865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3438A4-7AAC-43A1-B26C-0BDFB4EFA7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12685B-A582-451B-9FA8-93F5F4032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2019-05-29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831A60-4727-47BC-87EF-A4A0B03A4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28EEDC-1062-412A-BEDA-CC573E729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025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A9CEC"/>
            </a:gs>
            <a:gs pos="67000">
              <a:srgbClr val="718EE9"/>
            </a:gs>
            <a:gs pos="35000">
              <a:srgbClr val="CA9CEC"/>
            </a:gs>
            <a:gs pos="100000">
              <a:srgbClr val="718EE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6E4F05-A536-4D02-8A4E-7A6B083E1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424C4F-D405-409D-9FAD-A9727B3D6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8AD0A0-3651-40EB-81F6-878DFC3F4B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BEA84-F620-4EB2-9CC9-CC8C34B3F100}" type="datetimeFigureOut">
              <a:rPr lang="ko-KR" altLang="en-US" smtClean="0"/>
              <a:t>2019-05-29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E8E8E6-D02D-475E-B02B-C725A67E14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0B06FC-66D8-49E5-B54C-C0C1F777D3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095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4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20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image" Target="../media/image24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5193AF4-0839-4EBC-8B99-9ECA41B1B994}"/>
              </a:ext>
            </a:extLst>
          </p:cNvPr>
          <p:cNvGrpSpPr/>
          <p:nvPr/>
        </p:nvGrpSpPr>
        <p:grpSpPr>
          <a:xfrm>
            <a:off x="2443333" y="1495102"/>
            <a:ext cx="7023938" cy="4431982"/>
            <a:chOff x="-773233" y="1548370"/>
            <a:chExt cx="4813176" cy="443198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61B8C5C-36DE-4A1C-A803-896B2219C2D3}"/>
                </a:ext>
              </a:extLst>
            </p:cNvPr>
            <p:cNvSpPr/>
            <p:nvPr/>
          </p:nvSpPr>
          <p:spPr>
            <a:xfrm>
              <a:off x="-344885" y="3118030"/>
              <a:ext cx="3956479" cy="286232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66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DEFENSE GAME #9</a:t>
              </a:r>
              <a:endParaRPr lang="en-US" altLang="ko-KR" sz="6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바른생각" panose="02020600000000000000" pitchFamily="18" charset="-127"/>
                <a:ea typeface="a바른생각" panose="02020600000000000000" pitchFamily="18" charset="-127"/>
              </a:endParaRPr>
            </a:p>
            <a:p>
              <a:pPr algn="ctr"/>
              <a:r>
                <a:rPr lang="ko-KR" altLang="en-US" sz="48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       </a:t>
              </a:r>
              <a:endParaRPr lang="en-US" altLang="ko-KR" sz="4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43FC229-FA66-4235-BCFB-C437EE72974B}"/>
                </a:ext>
              </a:extLst>
            </p:cNvPr>
            <p:cNvSpPr/>
            <p:nvPr/>
          </p:nvSpPr>
          <p:spPr>
            <a:xfrm>
              <a:off x="-773233" y="1548370"/>
              <a:ext cx="4813176" cy="156966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9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U</a:t>
              </a:r>
              <a:r>
                <a:rPr lang="en-US" altLang="ko-KR" sz="9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N</a:t>
              </a:r>
              <a:r>
                <a:rPr lang="en-US" altLang="ko-KR" sz="9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I</a:t>
              </a:r>
              <a:r>
                <a:rPr lang="en-US" altLang="ko-KR" sz="9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B05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T</a:t>
              </a:r>
              <a:r>
                <a:rPr lang="en-US" altLang="ko-KR" sz="9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Y</a:t>
              </a:r>
              <a:endParaRPr lang="en-US" altLang="ko-KR" sz="9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바른생각" panose="02020600000000000000" pitchFamily="18" charset="-127"/>
                <a:ea typeface="a바른생각" panose="02020600000000000000" pitchFamily="18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9434B39-ECD2-4B3B-AA6F-B1079554A14E}"/>
              </a:ext>
            </a:extLst>
          </p:cNvPr>
          <p:cNvSpPr txBox="1"/>
          <p:nvPr/>
        </p:nvSpPr>
        <p:spPr>
          <a:xfrm>
            <a:off x="6372233" y="6051534"/>
            <a:ext cx="5476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공개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SW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프로젝트 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8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조 </a:t>
            </a:r>
            <a:r>
              <a:rPr lang="ko-KR" altLang="en-US" sz="2800" b="1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김래향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김민선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6EA2C7-114E-47E6-ABAC-A0A9CF17C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81" y="2519226"/>
            <a:ext cx="1819548" cy="18195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D35098A-95D9-4A71-82B0-D5D5B42F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271" y="2519226"/>
            <a:ext cx="1819548" cy="18195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468E8C-C365-4C3B-8206-CC5B9400F536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7811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3F6BD76-6D8F-4B15-9A18-F964AA40A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484" y="1617611"/>
            <a:ext cx="5895385" cy="43624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94B6CF4-201A-41D3-B6B5-A96D236768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53" y="2862721"/>
            <a:ext cx="5200650" cy="1800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Collider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충돌 해결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0933ECC-C059-4532-AC23-10F698D9C5F7}"/>
              </a:ext>
            </a:extLst>
          </p:cNvPr>
          <p:cNvSpPr/>
          <p:nvPr/>
        </p:nvSpPr>
        <p:spPr>
          <a:xfrm>
            <a:off x="455800" y="3498947"/>
            <a:ext cx="4464992" cy="281201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3AA80B-05E2-47DD-B32E-7DC0105063A3}"/>
              </a:ext>
            </a:extLst>
          </p:cNvPr>
          <p:cNvSpPr txBox="1"/>
          <p:nvPr/>
        </p:nvSpPr>
        <p:spPr>
          <a:xfrm>
            <a:off x="3056690" y="2988608"/>
            <a:ext cx="2498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맵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Collider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ENABLE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38DB9D-F045-4676-AE39-BD421879FC5A}"/>
              </a:ext>
            </a:extLst>
          </p:cNvPr>
          <p:cNvSpPr txBox="1"/>
          <p:nvPr/>
        </p:nvSpPr>
        <p:spPr>
          <a:xfrm>
            <a:off x="9021451" y="4860627"/>
            <a:ext cx="2498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맵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Collider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DISABLE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9EE100-24D0-438F-B992-FCEA66ABAC9E}"/>
              </a:ext>
            </a:extLst>
          </p:cNvPr>
          <p:cNvSpPr/>
          <p:nvPr/>
        </p:nvSpPr>
        <p:spPr>
          <a:xfrm>
            <a:off x="6427681" y="4443920"/>
            <a:ext cx="3187659" cy="2883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ABC670-512D-4F9A-9A7F-7FBBA6588BFD}"/>
              </a:ext>
            </a:extLst>
          </p:cNvPr>
          <p:cNvSpPr txBox="1"/>
          <p:nvPr/>
        </p:nvSpPr>
        <p:spPr>
          <a:xfrm>
            <a:off x="9162853" y="6349393"/>
            <a:ext cx="2944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PlacingCupcakeTower</a:t>
            </a:r>
            <a:endParaRPr lang="ko-KR" altLang="en-US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CCA4D2-4808-4BA9-9525-649DB4D694CD}"/>
              </a:ext>
            </a:extLst>
          </p:cNvPr>
          <p:cNvSpPr/>
          <p:nvPr/>
        </p:nvSpPr>
        <p:spPr>
          <a:xfrm>
            <a:off x="9667088" y="4122947"/>
            <a:ext cx="433633" cy="483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893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Collider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충돌 해결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CCA4D2-4808-4BA9-9525-649DB4D694CD}"/>
              </a:ext>
            </a:extLst>
          </p:cNvPr>
          <p:cNvSpPr/>
          <p:nvPr/>
        </p:nvSpPr>
        <p:spPr>
          <a:xfrm>
            <a:off x="9667088" y="4122947"/>
            <a:ext cx="433633" cy="483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bandicam 2019-05-29 20-25-54-110">
            <a:hlinkClick r:id="" action="ppaction://media"/>
            <a:extLst>
              <a:ext uri="{FF2B5EF4-FFF2-40B4-BE49-F238E27FC236}">
                <a16:creationId xmlns:a16="http://schemas.microsoft.com/office/drawing/2014/main" id="{CC87792F-560E-4D2A-9A7C-1147BCDCEF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92371" y="1901072"/>
            <a:ext cx="67056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6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Coroutine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CCA4D2-4808-4BA9-9525-649DB4D694CD}"/>
              </a:ext>
            </a:extLst>
          </p:cNvPr>
          <p:cNvSpPr/>
          <p:nvPr/>
        </p:nvSpPr>
        <p:spPr>
          <a:xfrm>
            <a:off x="9667088" y="4122947"/>
            <a:ext cx="433633" cy="483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5E6DFF-E533-4BC1-9115-C938BBCCF7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666" b="90484"/>
          <a:stretch/>
        </p:blipFill>
        <p:spPr>
          <a:xfrm>
            <a:off x="1740103" y="2307210"/>
            <a:ext cx="1286808" cy="11217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2B58FDD-49C1-40EA-A26B-89A95E0699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666" b="90484"/>
          <a:stretch/>
        </p:blipFill>
        <p:spPr>
          <a:xfrm>
            <a:off x="2712635" y="2868105"/>
            <a:ext cx="1286808" cy="11217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DA401D5-592D-4C51-9BB4-E667B67514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666" b="90484"/>
          <a:stretch/>
        </p:blipFill>
        <p:spPr>
          <a:xfrm>
            <a:off x="1740103" y="3562052"/>
            <a:ext cx="1286808" cy="11217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95E7CC1-DCA6-419A-9F5C-D828230E5F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666" b="90484"/>
          <a:stretch/>
        </p:blipFill>
        <p:spPr>
          <a:xfrm>
            <a:off x="2869773" y="4122947"/>
            <a:ext cx="1286808" cy="11217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2842523-08DB-4B81-A6E5-BE16F8FB32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666" b="90484"/>
          <a:stretch/>
        </p:blipFill>
        <p:spPr>
          <a:xfrm>
            <a:off x="1018130" y="4255999"/>
            <a:ext cx="1286808" cy="11217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41FBB0-D8C4-45AA-8D4A-277E19CD9BE2}"/>
              </a:ext>
            </a:extLst>
          </p:cNvPr>
          <p:cNvSpPr txBox="1"/>
          <p:nvPr/>
        </p:nvSpPr>
        <p:spPr>
          <a:xfrm>
            <a:off x="4971975" y="3323525"/>
            <a:ext cx="589175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일정 간격으로 판다를 생성해주는 루틴 필요</a:t>
            </a:r>
          </a:p>
        </p:txBody>
      </p:sp>
    </p:spTree>
    <p:extLst>
      <p:ext uri="{BB962C8B-B14F-4D97-AF65-F5344CB8AC3E}">
        <p14:creationId xmlns:p14="http://schemas.microsoft.com/office/powerpoint/2010/main" val="105618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화면 구성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10B93A-AD38-4CF2-8E07-80ADE67E71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714A27-2342-4D70-B596-ECA6113541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666" b="90484"/>
          <a:stretch/>
        </p:blipFill>
        <p:spPr>
          <a:xfrm>
            <a:off x="2041761" y="5059836"/>
            <a:ext cx="1286808" cy="11217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0588A7-7DCA-487A-92AA-2F0B953367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666" b="90484"/>
          <a:stretch/>
        </p:blipFill>
        <p:spPr>
          <a:xfrm>
            <a:off x="1108507" y="2269969"/>
            <a:ext cx="1286808" cy="112179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83821EA-12E5-4BCB-A49F-53D59A4C6F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666" b="90484"/>
          <a:stretch/>
        </p:blipFill>
        <p:spPr>
          <a:xfrm>
            <a:off x="3116416" y="3104008"/>
            <a:ext cx="1286808" cy="11217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DB9B668-B66E-4826-A52E-11F552049D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666" b="90484"/>
          <a:stretch/>
        </p:blipFill>
        <p:spPr>
          <a:xfrm>
            <a:off x="3993109" y="1570845"/>
            <a:ext cx="1286808" cy="11217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E3C2BBB-1D22-495F-8277-05E6460B5A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666" b="90484"/>
          <a:stretch/>
        </p:blipFill>
        <p:spPr>
          <a:xfrm>
            <a:off x="5125232" y="2814367"/>
            <a:ext cx="1286808" cy="11217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8D6552D-BC09-4CB9-87E3-75E846323C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666" b="90484"/>
          <a:stretch/>
        </p:blipFill>
        <p:spPr>
          <a:xfrm>
            <a:off x="6489737" y="3633787"/>
            <a:ext cx="1286808" cy="112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86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Coroutine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CCA4D2-4808-4BA9-9525-649DB4D694CD}"/>
              </a:ext>
            </a:extLst>
          </p:cNvPr>
          <p:cNvSpPr/>
          <p:nvPr/>
        </p:nvSpPr>
        <p:spPr>
          <a:xfrm>
            <a:off x="9667088" y="4122947"/>
            <a:ext cx="433633" cy="483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2B58FDD-49C1-40EA-A26B-89A95E0699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666" b="90484"/>
          <a:stretch/>
        </p:blipFill>
        <p:spPr>
          <a:xfrm>
            <a:off x="2705343" y="2222369"/>
            <a:ext cx="1286808" cy="11217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41FBB0-D8C4-45AA-8D4A-277E19CD9BE2}"/>
              </a:ext>
            </a:extLst>
          </p:cNvPr>
          <p:cNvSpPr txBox="1"/>
          <p:nvPr/>
        </p:nvSpPr>
        <p:spPr>
          <a:xfrm>
            <a:off x="3992151" y="2629578"/>
            <a:ext cx="589175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판다를 얼마나 </a:t>
            </a:r>
            <a:r>
              <a:rPr lang="ko-KR" altLang="en-US" sz="25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생성해야하는지</a:t>
            </a:r>
            <a:r>
              <a:rPr lang="en-US" altLang="ko-KR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DE80E1-379E-4D8D-A171-DF9B711D852D}"/>
              </a:ext>
            </a:extLst>
          </p:cNvPr>
          <p:cNvSpPr txBox="1"/>
          <p:nvPr/>
        </p:nvSpPr>
        <p:spPr>
          <a:xfrm>
            <a:off x="838200" y="4292396"/>
            <a:ext cx="107182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Number of waves : </a:t>
            </a:r>
            <a:r>
              <a:rPr lang="ko-KR" altLang="en-US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하나의 단계에서 판다를 생성해주는 루틴이 몇 번 발생하는지 </a:t>
            </a:r>
            <a:endParaRPr lang="en-US" altLang="ko-KR" sz="25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endParaRPr lang="en-US" altLang="ko-KR" sz="25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Number of Pandas per wave : </a:t>
            </a:r>
            <a:r>
              <a:rPr lang="ko-KR" altLang="en-US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하나의 루틴에서 몇 마리의 판다가 생성되는지</a:t>
            </a:r>
            <a:endParaRPr lang="en-US" altLang="ko-KR" sz="25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9168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Coroutine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CCA4D2-4808-4BA9-9525-649DB4D694CD}"/>
              </a:ext>
            </a:extLst>
          </p:cNvPr>
          <p:cNvSpPr/>
          <p:nvPr/>
        </p:nvSpPr>
        <p:spPr>
          <a:xfrm>
            <a:off x="9667088" y="4122947"/>
            <a:ext cx="433633" cy="483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DE80E1-379E-4D8D-A171-DF9B711D852D}"/>
              </a:ext>
            </a:extLst>
          </p:cNvPr>
          <p:cNvSpPr txBox="1"/>
          <p:nvPr/>
        </p:nvSpPr>
        <p:spPr>
          <a:xfrm>
            <a:off x="2083324" y="6097700"/>
            <a:ext cx="113773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코루틴</a:t>
            </a:r>
            <a:r>
              <a:rPr lang="ko-KR" altLang="en-US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방식이 제대로 동작 하지 못하는 부분 수정 및 구현</a:t>
            </a:r>
            <a:endParaRPr lang="en-US" altLang="ko-KR" sz="25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29F13D-3A02-46DD-8942-669D8F29D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0746" y="3532397"/>
            <a:ext cx="6219825" cy="5905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AD1A88E-96F6-44CE-8B17-88AF04F09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288" y="1611527"/>
            <a:ext cx="4048125" cy="14668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8F1C0DB-91BB-40DD-823E-077384454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287" y="3194375"/>
            <a:ext cx="4048125" cy="17049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55545BC-0612-46F6-80D7-97279AEAD8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286" y="5015348"/>
            <a:ext cx="404812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444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Coroutine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CCA4D2-4808-4BA9-9525-649DB4D694CD}"/>
              </a:ext>
            </a:extLst>
          </p:cNvPr>
          <p:cNvSpPr/>
          <p:nvPr/>
        </p:nvSpPr>
        <p:spPr>
          <a:xfrm>
            <a:off x="9667088" y="4122947"/>
            <a:ext cx="433633" cy="483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bandicam 2019-05-29 20-41-48-841">
            <a:hlinkClick r:id="" action="ppaction://media"/>
            <a:extLst>
              <a:ext uri="{FF2B5EF4-FFF2-40B4-BE49-F238E27FC236}">
                <a16:creationId xmlns:a16="http://schemas.microsoft.com/office/drawing/2014/main" id="{D691D22F-7587-4D5F-9F29-E901B8E9C0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" y="1996649"/>
            <a:ext cx="6705600" cy="411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30E572-0CE8-4CC9-B46F-A6BC8A86417D}"/>
              </a:ext>
            </a:extLst>
          </p:cNvPr>
          <p:cNvSpPr txBox="1"/>
          <p:nvPr/>
        </p:nvSpPr>
        <p:spPr>
          <a:xfrm>
            <a:off x="8070915" y="3003226"/>
            <a:ext cx="2595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5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마리 생성</a:t>
            </a: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(1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마리는 원래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prefab)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04A0D1-2A6A-4533-9524-2DF58CAD8C03}"/>
              </a:ext>
            </a:extLst>
          </p:cNvPr>
          <p:cNvSpPr txBox="1"/>
          <p:nvPr/>
        </p:nvSpPr>
        <p:spPr>
          <a:xfrm>
            <a:off x="7389356" y="4450353"/>
            <a:ext cx="4989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플레이어의 </a:t>
            </a:r>
            <a:r>
              <a:rPr lang="ko-KR" altLang="en-US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컵케이크 타워의 헬스를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50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이라고 두고 </a:t>
            </a: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ko-KR" altLang="en-US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한마리당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10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만큼 먹는다고 가정했을 때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</a:t>
            </a:r>
          </a:p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5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마리가 도달하게 되면 종료</a:t>
            </a:r>
          </a:p>
        </p:txBody>
      </p:sp>
    </p:spTree>
    <p:extLst>
      <p:ext uri="{BB962C8B-B14F-4D97-AF65-F5344CB8AC3E}">
        <p14:creationId xmlns:p14="http://schemas.microsoft.com/office/powerpoint/2010/main" val="84878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게임 오버 시 오류 수정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CCA4D2-4808-4BA9-9525-649DB4D694CD}"/>
              </a:ext>
            </a:extLst>
          </p:cNvPr>
          <p:cNvSpPr/>
          <p:nvPr/>
        </p:nvSpPr>
        <p:spPr>
          <a:xfrm>
            <a:off x="9667088" y="4122947"/>
            <a:ext cx="433633" cy="483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A4BF727-A125-4524-BE17-D7D6EE5C7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8721" y="1690688"/>
            <a:ext cx="8382000" cy="431482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FE0C1FE-A950-4E8A-A2CD-44E44181EC7E}"/>
              </a:ext>
            </a:extLst>
          </p:cNvPr>
          <p:cNvSpPr/>
          <p:nvPr/>
        </p:nvSpPr>
        <p:spPr>
          <a:xfrm>
            <a:off x="3308808" y="1555423"/>
            <a:ext cx="2055044" cy="9238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A6E380-E553-4265-961D-885F4AB6BFFE}"/>
              </a:ext>
            </a:extLst>
          </p:cNvPr>
          <p:cNvSpPr txBox="1"/>
          <p:nvPr/>
        </p:nvSpPr>
        <p:spPr>
          <a:xfrm>
            <a:off x="6381946" y="933254"/>
            <a:ext cx="4883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게임이 끝났음에도 불구하고 컵케이크 타워 구매가 가능한 오류 발생</a:t>
            </a:r>
          </a:p>
        </p:txBody>
      </p:sp>
    </p:spTree>
    <p:extLst>
      <p:ext uri="{BB962C8B-B14F-4D97-AF65-F5344CB8AC3E}">
        <p14:creationId xmlns:p14="http://schemas.microsoft.com/office/powerpoint/2010/main" val="4088406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3C13ED0-6C26-4A83-9B40-9EAF51E30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800" y="2582010"/>
            <a:ext cx="6000750" cy="2428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ABE732F-1309-475D-83FE-572FA12A0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456" y="3091598"/>
            <a:ext cx="5210175" cy="1409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게임 오버 시 오류 수정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CCA4D2-4808-4BA9-9525-649DB4D694CD}"/>
              </a:ext>
            </a:extLst>
          </p:cNvPr>
          <p:cNvSpPr/>
          <p:nvPr/>
        </p:nvSpPr>
        <p:spPr>
          <a:xfrm>
            <a:off x="9667088" y="4122947"/>
            <a:ext cx="433633" cy="483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A6E380-E553-4265-961D-885F4AB6BFFE}"/>
              </a:ext>
            </a:extLst>
          </p:cNvPr>
          <p:cNvSpPr txBox="1"/>
          <p:nvPr/>
        </p:nvSpPr>
        <p:spPr>
          <a:xfrm>
            <a:off x="6381946" y="933254"/>
            <a:ext cx="4883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게임이 끝났음에도 불구하고 컵케이크 타워 구매가 가능한 오류 발생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9C25F8-6489-4BE9-AD44-D5F721F9A400}"/>
              </a:ext>
            </a:extLst>
          </p:cNvPr>
          <p:cNvSpPr txBox="1"/>
          <p:nvPr/>
        </p:nvSpPr>
        <p:spPr>
          <a:xfrm>
            <a:off x="1391042" y="5565181"/>
            <a:ext cx="97284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이기거나 져서 게임이 종료되었을 경우</a:t>
            </a:r>
            <a:r>
              <a:rPr lang="en-US" altLang="ko-KR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컵케이크 구매를 불가능하도록</a:t>
            </a:r>
          </a:p>
        </p:txBody>
      </p:sp>
    </p:spTree>
    <p:extLst>
      <p:ext uri="{BB962C8B-B14F-4D97-AF65-F5344CB8AC3E}">
        <p14:creationId xmlns:p14="http://schemas.microsoft.com/office/powerpoint/2010/main" val="1694333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Coroutine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CCA4D2-4808-4BA9-9525-649DB4D694CD}"/>
              </a:ext>
            </a:extLst>
          </p:cNvPr>
          <p:cNvSpPr/>
          <p:nvPr/>
        </p:nvSpPr>
        <p:spPr>
          <a:xfrm>
            <a:off x="9667088" y="4122947"/>
            <a:ext cx="433633" cy="483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bandicam 2019-05-29 20-54-15-068">
            <a:hlinkClick r:id="" action="ppaction://media"/>
            <a:extLst>
              <a:ext uri="{FF2B5EF4-FFF2-40B4-BE49-F238E27FC236}">
                <a16:creationId xmlns:a16="http://schemas.microsoft.com/office/drawing/2014/main" id="{FA249D89-D96B-40A6-9CC7-9E42FBA054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45803" y="1690688"/>
            <a:ext cx="67056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97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0B6F1DD-3A85-4821-9D53-FB88F35A5151}"/>
              </a:ext>
            </a:extLst>
          </p:cNvPr>
          <p:cNvSpPr/>
          <p:nvPr/>
        </p:nvSpPr>
        <p:spPr>
          <a:xfrm>
            <a:off x="2698863" y="3250846"/>
            <a:ext cx="6761953" cy="8987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CCBBBC-17E9-4099-B1C6-E3C34844A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1" y="373503"/>
            <a:ext cx="10515600" cy="1325563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31B050B-C8EB-4E91-A58A-86D3019AF3E3}"/>
              </a:ext>
            </a:extLst>
          </p:cNvPr>
          <p:cNvSpPr/>
          <p:nvPr/>
        </p:nvSpPr>
        <p:spPr>
          <a:xfrm>
            <a:off x="2698864" y="2145660"/>
            <a:ext cx="6794090" cy="89870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70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2A520F51-FB3F-49F6-8754-83ADF1F3DB7F}"/>
              </a:ext>
            </a:extLst>
          </p:cNvPr>
          <p:cNvSpPr txBox="1">
            <a:spLocks/>
          </p:cNvSpPr>
          <p:nvPr/>
        </p:nvSpPr>
        <p:spPr>
          <a:xfrm>
            <a:off x="3371144" y="2322666"/>
            <a:ext cx="5449530" cy="627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7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Collider </a:t>
            </a:r>
            <a:r>
              <a:rPr lang="ko-KR" altLang="en-US" sz="37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충돌 해결</a:t>
            </a:r>
            <a:endParaRPr lang="en-US" altLang="ko-KR" sz="37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F14A76FD-2ED4-4476-8A03-7D588171D162}"/>
              </a:ext>
            </a:extLst>
          </p:cNvPr>
          <p:cNvSpPr txBox="1">
            <a:spLocks/>
          </p:cNvSpPr>
          <p:nvPr/>
        </p:nvSpPr>
        <p:spPr>
          <a:xfrm>
            <a:off x="3339007" y="3449011"/>
            <a:ext cx="5449530" cy="627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7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Coroutine(</a:t>
            </a:r>
            <a:r>
              <a:rPr lang="ko-KR" altLang="en-US" sz="37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판다 생성 지속</a:t>
            </a:r>
            <a:r>
              <a:rPr lang="en-US" altLang="ko-KR" sz="37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55A018D-3E5A-493C-A95B-6A9514E4B334}"/>
              </a:ext>
            </a:extLst>
          </p:cNvPr>
          <p:cNvSpPr/>
          <p:nvPr/>
        </p:nvSpPr>
        <p:spPr>
          <a:xfrm>
            <a:off x="2682795" y="4356032"/>
            <a:ext cx="6761953" cy="8987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FC5219AA-E59E-4416-A846-F33CCB3C6F36}"/>
              </a:ext>
            </a:extLst>
          </p:cNvPr>
          <p:cNvSpPr txBox="1">
            <a:spLocks/>
          </p:cNvSpPr>
          <p:nvPr/>
        </p:nvSpPr>
        <p:spPr>
          <a:xfrm>
            <a:off x="3371144" y="4491506"/>
            <a:ext cx="5449530" cy="627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7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게임오버 시 오류 수정</a:t>
            </a:r>
            <a:endParaRPr lang="en-US" altLang="ko-KR" sz="37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5543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82F3EF6F-29F1-4549-9642-58F655E1C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4464" y="2862518"/>
            <a:ext cx="3923072" cy="1325563"/>
          </a:xfrm>
          <a:noFill/>
        </p:spPr>
        <p:txBody>
          <a:bodyPr>
            <a:normAutofit/>
          </a:bodyPr>
          <a:lstStyle/>
          <a:p>
            <a:r>
              <a:rPr lang="en-US" altLang="ko-KR" dirty="0">
                <a:latin typeface="a바른생각" panose="02020600000000000000" pitchFamily="18" charset="-127"/>
                <a:ea typeface="a바른생각" panose="02020600000000000000" pitchFamily="18" charset="-127"/>
              </a:rPr>
              <a:t>THANK YOU!</a:t>
            </a:r>
            <a:endParaRPr lang="ko-KR" altLang="en-US" dirty="0"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66A0AB-8850-4DB7-ADEC-3338BBBE9BF0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367BA9-E47C-4971-8BBC-B6B84B342F7D}"/>
              </a:ext>
            </a:extLst>
          </p:cNvPr>
          <p:cNvSpPr txBox="1"/>
          <p:nvPr/>
        </p:nvSpPr>
        <p:spPr>
          <a:xfrm>
            <a:off x="6372233" y="6051534"/>
            <a:ext cx="5476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공개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SW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프로젝트 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8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조 </a:t>
            </a:r>
            <a:r>
              <a:rPr lang="ko-KR" altLang="en-US" sz="2800" b="1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김래향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김민선</a:t>
            </a:r>
          </a:p>
        </p:txBody>
      </p:sp>
    </p:spTree>
    <p:extLst>
      <p:ext uri="{BB962C8B-B14F-4D97-AF65-F5344CB8AC3E}">
        <p14:creationId xmlns:p14="http://schemas.microsoft.com/office/powerpoint/2010/main" val="3021352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기본 게임 화면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5B2DD3C-4253-4AAB-ACBA-729BC72CF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453" y="1772567"/>
            <a:ext cx="8037659" cy="411121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01EB6A6-E87D-40EE-9331-DDFC3ED672E3}"/>
              </a:ext>
            </a:extLst>
          </p:cNvPr>
          <p:cNvSpPr/>
          <p:nvPr/>
        </p:nvSpPr>
        <p:spPr>
          <a:xfrm>
            <a:off x="5257014" y="1545996"/>
            <a:ext cx="1677971" cy="105580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6E0071-C568-4DCC-B7D6-1C68BCE02FEA}"/>
              </a:ext>
            </a:extLst>
          </p:cNvPr>
          <p:cNvSpPr txBox="1"/>
          <p:nvPr/>
        </p:nvSpPr>
        <p:spPr>
          <a:xfrm>
            <a:off x="7092884" y="974217"/>
            <a:ext cx="42609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수정사항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345C20-0DD7-484B-AB02-07895ED26330}"/>
              </a:ext>
            </a:extLst>
          </p:cNvPr>
          <p:cNvSpPr txBox="1"/>
          <p:nvPr/>
        </p:nvSpPr>
        <p:spPr>
          <a:xfrm>
            <a:off x="2729138" y="6205422"/>
            <a:ext cx="841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기존에는 컵케이크 타워가 선택되면 보였는데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처음부터 보이게 수정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9600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Collider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충돌 해결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B70242-669F-438B-9231-48A943ED3984}"/>
              </a:ext>
            </a:extLst>
          </p:cNvPr>
          <p:cNvSpPr txBox="1"/>
          <p:nvPr/>
        </p:nvSpPr>
        <p:spPr>
          <a:xfrm>
            <a:off x="5089785" y="5231137"/>
            <a:ext cx="3411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Lemon Cupcake Tower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0BDB74-2404-4F93-83E4-03DC8A9DFFCD}"/>
              </a:ext>
            </a:extLst>
          </p:cNvPr>
          <p:cNvSpPr txBox="1"/>
          <p:nvPr/>
        </p:nvSpPr>
        <p:spPr>
          <a:xfrm>
            <a:off x="1641654" y="5265699"/>
            <a:ext cx="3634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Sprinkle Cupcake Tower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9F8F22-E76B-48CD-B9DE-9C5063EEA869}"/>
              </a:ext>
            </a:extLst>
          </p:cNvPr>
          <p:cNvSpPr txBox="1"/>
          <p:nvPr/>
        </p:nvSpPr>
        <p:spPr>
          <a:xfrm>
            <a:off x="8154144" y="5231137"/>
            <a:ext cx="4037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Chocolate Cupcake Tower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67EF76-05A8-4D3D-B569-FEAE9DA86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967" y="2714625"/>
            <a:ext cx="2105025" cy="22669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443C516-55C5-4788-9D6A-D4F8129B8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1654" y="2420306"/>
            <a:ext cx="2457450" cy="26860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6BE4192-C2E4-41AA-B5E3-369D999684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3855" y="2458406"/>
            <a:ext cx="22479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87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화면 구성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10B93A-AD38-4CF2-8E07-80ADE67E71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9442DD8-5A75-4CCA-AE34-54EB97FBD6EA}"/>
              </a:ext>
            </a:extLst>
          </p:cNvPr>
          <p:cNvSpPr/>
          <p:nvPr/>
        </p:nvSpPr>
        <p:spPr>
          <a:xfrm>
            <a:off x="0" y="0"/>
            <a:ext cx="2347274" cy="169068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D4028FD-3333-4B18-B888-5B72A4FF10E8}"/>
              </a:ext>
            </a:extLst>
          </p:cNvPr>
          <p:cNvSpPr/>
          <p:nvPr/>
        </p:nvSpPr>
        <p:spPr>
          <a:xfrm>
            <a:off x="2347275" y="0"/>
            <a:ext cx="838200" cy="538270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0FDDD02-FD45-471C-B87B-0E81DEDB389C}"/>
              </a:ext>
            </a:extLst>
          </p:cNvPr>
          <p:cNvSpPr/>
          <p:nvPr/>
        </p:nvSpPr>
        <p:spPr>
          <a:xfrm>
            <a:off x="3185474" y="0"/>
            <a:ext cx="3177619" cy="19230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A62421B-1E7D-473B-A211-F557F0F5E79C}"/>
              </a:ext>
            </a:extLst>
          </p:cNvPr>
          <p:cNvSpPr/>
          <p:nvPr/>
        </p:nvSpPr>
        <p:spPr>
          <a:xfrm>
            <a:off x="6363093" y="0"/>
            <a:ext cx="1225483" cy="399696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005A43A-3B2C-4A1B-967C-BC91A00A28C7}"/>
              </a:ext>
            </a:extLst>
          </p:cNvPr>
          <p:cNvSpPr/>
          <p:nvPr/>
        </p:nvSpPr>
        <p:spPr>
          <a:xfrm>
            <a:off x="7588576" y="0"/>
            <a:ext cx="4603424" cy="145172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702E2E6-94A6-4B7B-9552-FAB9C9A5BF30}"/>
              </a:ext>
            </a:extLst>
          </p:cNvPr>
          <p:cNvSpPr/>
          <p:nvPr/>
        </p:nvSpPr>
        <p:spPr>
          <a:xfrm>
            <a:off x="1324466" y="6452647"/>
            <a:ext cx="2908169" cy="40535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C8B14BC-F1F2-4519-97CD-D5832A5DB94C}"/>
              </a:ext>
            </a:extLst>
          </p:cNvPr>
          <p:cNvSpPr/>
          <p:nvPr/>
        </p:nvSpPr>
        <p:spPr>
          <a:xfrm>
            <a:off x="4232636" y="2760630"/>
            <a:ext cx="1027522" cy="409737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ABA9A59-DC20-4196-BEB9-9E65A64C225A}"/>
              </a:ext>
            </a:extLst>
          </p:cNvPr>
          <p:cNvSpPr/>
          <p:nvPr/>
        </p:nvSpPr>
        <p:spPr>
          <a:xfrm>
            <a:off x="5260158" y="4934933"/>
            <a:ext cx="4053524" cy="192306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77AC7F1-7482-4C91-B1E0-CE24EFC7784D}"/>
              </a:ext>
            </a:extLst>
          </p:cNvPr>
          <p:cNvSpPr/>
          <p:nvPr/>
        </p:nvSpPr>
        <p:spPr>
          <a:xfrm>
            <a:off x="8486553" y="4124226"/>
            <a:ext cx="827129" cy="81070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6F9E4CE-F47A-4814-B10B-C1BF4158E608}"/>
              </a:ext>
            </a:extLst>
          </p:cNvPr>
          <p:cNvSpPr/>
          <p:nvPr/>
        </p:nvSpPr>
        <p:spPr>
          <a:xfrm>
            <a:off x="10617012" y="4124226"/>
            <a:ext cx="1574988" cy="145172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1A7D8F-C685-4EA0-B1A4-CABAE8A628B5}"/>
              </a:ext>
            </a:extLst>
          </p:cNvPr>
          <p:cNvSpPr txBox="1"/>
          <p:nvPr/>
        </p:nvSpPr>
        <p:spPr>
          <a:xfrm>
            <a:off x="305586" y="568345"/>
            <a:ext cx="19890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Collider 1</a:t>
            </a:r>
            <a:endParaRPr lang="ko-KR" altLang="en-US" sz="3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D73027-DFB1-41A3-8C24-173D19983DD1}"/>
              </a:ext>
            </a:extLst>
          </p:cNvPr>
          <p:cNvSpPr txBox="1"/>
          <p:nvPr/>
        </p:nvSpPr>
        <p:spPr>
          <a:xfrm>
            <a:off x="2588443" y="2289828"/>
            <a:ext cx="380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2</a:t>
            </a:r>
            <a:endParaRPr lang="ko-KR" altLang="en-US" sz="3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7F1C5F6-02E0-4D54-BD04-841C1D602057}"/>
              </a:ext>
            </a:extLst>
          </p:cNvPr>
          <p:cNvSpPr txBox="1"/>
          <p:nvPr/>
        </p:nvSpPr>
        <p:spPr>
          <a:xfrm>
            <a:off x="4584176" y="684535"/>
            <a:ext cx="380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3</a:t>
            </a:r>
            <a:endParaRPr lang="ko-KR" altLang="en-US" sz="3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C1926CA-D8A7-438E-BC5F-6B1152DC16BF}"/>
              </a:ext>
            </a:extLst>
          </p:cNvPr>
          <p:cNvSpPr txBox="1"/>
          <p:nvPr/>
        </p:nvSpPr>
        <p:spPr>
          <a:xfrm>
            <a:off x="6750376" y="1313547"/>
            <a:ext cx="380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4</a:t>
            </a:r>
            <a:endParaRPr lang="ko-KR" altLang="en-US" sz="3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1FA3175-47C1-4103-8B49-3CF1CE3B2D07}"/>
              </a:ext>
            </a:extLst>
          </p:cNvPr>
          <p:cNvSpPr txBox="1"/>
          <p:nvPr/>
        </p:nvSpPr>
        <p:spPr>
          <a:xfrm>
            <a:off x="9654618" y="463705"/>
            <a:ext cx="380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5</a:t>
            </a:r>
            <a:endParaRPr lang="ko-KR" altLang="en-US" sz="3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6D3137-1259-47BB-8814-2DB1B3B9C72B}"/>
              </a:ext>
            </a:extLst>
          </p:cNvPr>
          <p:cNvSpPr txBox="1"/>
          <p:nvPr/>
        </p:nvSpPr>
        <p:spPr>
          <a:xfrm>
            <a:off x="2688211" y="6375145"/>
            <a:ext cx="380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6</a:t>
            </a:r>
            <a:endParaRPr lang="ko-KR" altLang="en-US" sz="3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6B7E9FF-471D-4BA0-B0D6-AA2D2BDDCDEA}"/>
              </a:ext>
            </a:extLst>
          </p:cNvPr>
          <p:cNvSpPr txBox="1"/>
          <p:nvPr/>
        </p:nvSpPr>
        <p:spPr>
          <a:xfrm>
            <a:off x="4523440" y="4539386"/>
            <a:ext cx="380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7</a:t>
            </a:r>
            <a:endParaRPr lang="ko-KR" altLang="en-US" sz="3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EF890D-3701-4A58-9314-2D381253DBCB}"/>
              </a:ext>
            </a:extLst>
          </p:cNvPr>
          <p:cNvSpPr txBox="1"/>
          <p:nvPr/>
        </p:nvSpPr>
        <p:spPr>
          <a:xfrm>
            <a:off x="6906706" y="5575954"/>
            <a:ext cx="380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8</a:t>
            </a:r>
            <a:endParaRPr lang="ko-KR" altLang="en-US" sz="3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30D428-62C8-4694-92CE-AFBA8737F5CF}"/>
              </a:ext>
            </a:extLst>
          </p:cNvPr>
          <p:cNvSpPr txBox="1"/>
          <p:nvPr/>
        </p:nvSpPr>
        <p:spPr>
          <a:xfrm>
            <a:off x="8710010" y="4252580"/>
            <a:ext cx="380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9</a:t>
            </a:r>
            <a:endParaRPr lang="ko-KR" altLang="en-US" sz="3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F372A77-EC44-43B6-939B-0F645B46FA6C}"/>
              </a:ext>
            </a:extLst>
          </p:cNvPr>
          <p:cNvSpPr txBox="1"/>
          <p:nvPr/>
        </p:nvSpPr>
        <p:spPr>
          <a:xfrm>
            <a:off x="11214398" y="4529579"/>
            <a:ext cx="7199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10</a:t>
            </a:r>
            <a:endParaRPr lang="ko-KR" altLang="en-US" sz="3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8983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화면 구성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10B93A-AD38-4CF2-8E07-80ADE67E71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35E5C057-C734-46E3-B085-A7212857EE1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" t="67743" r="68058" b="-658"/>
          <a:stretch/>
        </p:blipFill>
        <p:spPr>
          <a:xfrm>
            <a:off x="2795228" y="-213854"/>
            <a:ext cx="1670966" cy="225727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6204CEB-C693-4865-9AAE-8F32622E9323}"/>
              </a:ext>
            </a:extLst>
          </p:cNvPr>
          <p:cNvSpPr/>
          <p:nvPr/>
        </p:nvSpPr>
        <p:spPr>
          <a:xfrm>
            <a:off x="2795228" y="151569"/>
            <a:ext cx="1670967" cy="17526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A5C870-6D94-4F0D-85A7-C9F4F419B027}"/>
              </a:ext>
            </a:extLst>
          </p:cNvPr>
          <p:cNvSpPr txBox="1"/>
          <p:nvPr/>
        </p:nvSpPr>
        <p:spPr>
          <a:xfrm>
            <a:off x="4679623" y="658825"/>
            <a:ext cx="44494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Collider </a:t>
            </a:r>
            <a:r>
              <a:rPr lang="ko-KR" altLang="en-US" sz="3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겹침 현상 발생</a:t>
            </a:r>
          </a:p>
        </p:txBody>
      </p:sp>
    </p:spTree>
    <p:extLst>
      <p:ext uri="{BB962C8B-B14F-4D97-AF65-F5344CB8AC3E}">
        <p14:creationId xmlns:p14="http://schemas.microsoft.com/office/powerpoint/2010/main" val="2535046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Collider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충돌 해결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0BDB74-2404-4F93-83E4-03DC8A9DFFCD}"/>
              </a:ext>
            </a:extLst>
          </p:cNvPr>
          <p:cNvSpPr txBox="1"/>
          <p:nvPr/>
        </p:nvSpPr>
        <p:spPr>
          <a:xfrm>
            <a:off x="2052941" y="3523032"/>
            <a:ext cx="85958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맵 내의 </a:t>
            </a:r>
            <a:r>
              <a:rPr lang="en-US" altLang="ko-KR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Collider</a:t>
            </a:r>
            <a:r>
              <a:rPr lang="ko-KR" altLang="en-US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용도 </a:t>
            </a:r>
            <a:r>
              <a:rPr lang="en-US" altLang="ko-KR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 </a:t>
            </a:r>
            <a:r>
              <a:rPr lang="ko-KR" altLang="en-US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컵케이크를 </a:t>
            </a:r>
            <a:r>
              <a:rPr lang="en-US" altLang="ko-KR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Path </a:t>
            </a:r>
            <a:r>
              <a:rPr lang="ko-KR" altLang="en-US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위에 두지 못하기 위함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3D9C5A-B4EF-4F11-94F3-0DEFB19A5B65}"/>
              </a:ext>
            </a:extLst>
          </p:cNvPr>
          <p:cNvSpPr txBox="1"/>
          <p:nvPr/>
        </p:nvSpPr>
        <p:spPr>
          <a:xfrm>
            <a:off x="1920966" y="5554470"/>
            <a:ext cx="8123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컵케이크를 두는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Script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인 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PlacingCupcakeTower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스크립트 수정필요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5A2C22-7DA1-4DFC-AB22-DF1C5B9544AB}"/>
              </a:ext>
            </a:extLst>
          </p:cNvPr>
          <p:cNvSpPr txBox="1"/>
          <p:nvPr/>
        </p:nvSpPr>
        <p:spPr>
          <a:xfrm>
            <a:off x="1366796" y="4506778"/>
            <a:ext cx="1026980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맵 내의 </a:t>
            </a:r>
            <a:r>
              <a:rPr lang="en-US" altLang="ko-KR" sz="2500" dirty="0"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Collider</a:t>
            </a:r>
            <a:r>
              <a:rPr lang="ko-KR" altLang="en-US" sz="2500" dirty="0"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을 컵케이크를 둘 때만 </a:t>
            </a:r>
            <a:r>
              <a:rPr lang="en-US" altLang="ko-KR" sz="2500" dirty="0"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enable</a:t>
            </a:r>
            <a:r>
              <a:rPr lang="ko-KR" altLang="en-US" sz="2500" dirty="0"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하고 나머지 경우는 </a:t>
            </a:r>
            <a:r>
              <a:rPr lang="en-US" altLang="ko-KR" sz="2500" dirty="0"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disable</a:t>
            </a:r>
            <a:endParaRPr lang="ko-KR" altLang="en-US" sz="2500" dirty="0">
              <a:solidFill>
                <a:schemeClr val="accent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496569-8292-4CB1-8E51-9932DF196EA7}"/>
              </a:ext>
            </a:extLst>
          </p:cNvPr>
          <p:cNvSpPr txBox="1"/>
          <p:nvPr/>
        </p:nvSpPr>
        <p:spPr>
          <a:xfrm>
            <a:off x="2589182" y="2236959"/>
            <a:ext cx="72028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업그레이드와 판매를 위해서는 컵케이크 타워의 </a:t>
            </a:r>
            <a:r>
              <a:rPr lang="en-US" altLang="ko-KR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collider</a:t>
            </a:r>
            <a:r>
              <a:rPr lang="ko-KR" altLang="en-US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선택이 필요한데</a:t>
            </a:r>
            <a:r>
              <a:rPr lang="en-US" altLang="ko-KR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맵 </a:t>
            </a:r>
            <a:r>
              <a:rPr lang="en-US" altLang="ko-KR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collider</a:t>
            </a:r>
            <a:r>
              <a:rPr lang="ko-KR" altLang="en-US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가 자꾸 선택됨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DEE513-4F95-4A17-ADCE-AAF2EEF20F90}"/>
              </a:ext>
            </a:extLst>
          </p:cNvPr>
          <p:cNvSpPr/>
          <p:nvPr/>
        </p:nvSpPr>
        <p:spPr>
          <a:xfrm>
            <a:off x="5982520" y="2665945"/>
            <a:ext cx="3620298" cy="4770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31D0B3-B9A3-46BC-992E-42D9328F76F6}"/>
              </a:ext>
            </a:extLst>
          </p:cNvPr>
          <p:cNvSpPr txBox="1"/>
          <p:nvPr/>
        </p:nvSpPr>
        <p:spPr>
          <a:xfrm>
            <a:off x="9792047" y="2605630"/>
            <a:ext cx="22380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문제점</a:t>
            </a:r>
          </a:p>
        </p:txBody>
      </p:sp>
    </p:spTree>
    <p:extLst>
      <p:ext uri="{BB962C8B-B14F-4D97-AF65-F5344CB8AC3E}">
        <p14:creationId xmlns:p14="http://schemas.microsoft.com/office/powerpoint/2010/main" val="3887533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82A3536B-5C5A-4E1A-BE48-BCB331DCC8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834"/>
          <a:stretch/>
        </p:blipFill>
        <p:spPr>
          <a:xfrm>
            <a:off x="1350255" y="1863149"/>
            <a:ext cx="3662575" cy="34349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Collider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충돌 해결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3D9C5A-B4EF-4F11-94F3-0DEFB19A5B65}"/>
              </a:ext>
            </a:extLst>
          </p:cNvPr>
          <p:cNvSpPr txBox="1"/>
          <p:nvPr/>
        </p:nvSpPr>
        <p:spPr>
          <a:xfrm>
            <a:off x="391998" y="5471196"/>
            <a:ext cx="5704002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First</a:t>
            </a:r>
            <a:r>
              <a:rPr lang="ko-KR" altLang="en-US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approach</a:t>
            </a:r>
          </a:p>
          <a:p>
            <a:pPr algn="ctr"/>
            <a:endParaRPr lang="en-US" altLang="ko-KR" sz="25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ko-KR" altLang="en-US" sz="1500" dirty="0" err="1"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맵의</a:t>
            </a:r>
            <a:r>
              <a:rPr lang="ko-KR" altLang="en-US" sz="1500" dirty="0"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sz="1500" dirty="0"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collider</a:t>
            </a:r>
            <a:r>
              <a:rPr lang="ko-KR" altLang="en-US" sz="1500" dirty="0"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가 동일한 </a:t>
            </a:r>
            <a:r>
              <a:rPr lang="en-US" altLang="ko-KR" sz="1500" dirty="0"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“collider”</a:t>
            </a:r>
            <a:r>
              <a:rPr lang="ko-KR" altLang="en-US" sz="1500" dirty="0"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라는 </a:t>
            </a:r>
            <a:r>
              <a:rPr lang="en-US" altLang="ko-KR" sz="1500" dirty="0"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component</a:t>
            </a:r>
            <a:r>
              <a:rPr lang="ko-KR" altLang="en-US" sz="1500" dirty="0"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임을</a:t>
            </a:r>
            <a:r>
              <a:rPr lang="en-US" altLang="ko-KR" sz="1500" dirty="0"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1500" dirty="0"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사용하여 접근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28BA47-8AB9-43E8-AC2F-31D6D4317F76}"/>
              </a:ext>
            </a:extLst>
          </p:cNvPr>
          <p:cNvSpPr txBox="1"/>
          <p:nvPr/>
        </p:nvSpPr>
        <p:spPr>
          <a:xfrm>
            <a:off x="5428790" y="4142464"/>
            <a:ext cx="676321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Second</a:t>
            </a:r>
            <a:r>
              <a:rPr lang="ko-KR" altLang="en-US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approach</a:t>
            </a:r>
          </a:p>
          <a:p>
            <a:pPr algn="ctr"/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algn="ctr"/>
            <a:r>
              <a:rPr lang="ko-KR" altLang="en-US" sz="1500" dirty="0" err="1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맵의</a:t>
            </a:r>
            <a:r>
              <a:rPr lang="ko-KR" altLang="en-US" sz="1500" dirty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sz="1500" dirty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collider</a:t>
            </a:r>
            <a:r>
              <a:rPr lang="ko-KR" altLang="en-US" sz="1500" dirty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들을 전체로 하나의 </a:t>
            </a:r>
            <a:r>
              <a:rPr lang="en-US" altLang="ko-KR" sz="1500" dirty="0" err="1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GameObject</a:t>
            </a:r>
            <a:r>
              <a:rPr lang="ko-KR" altLang="en-US" sz="1500" dirty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로</a:t>
            </a:r>
            <a:r>
              <a:rPr lang="en-US" altLang="ko-KR" sz="1500" dirty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1500" dirty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만들어 한번에 </a:t>
            </a:r>
            <a:r>
              <a:rPr lang="en-US" altLang="ko-KR" sz="1500" dirty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control</a:t>
            </a:r>
            <a:endParaRPr lang="ko-KR" altLang="en-US" sz="1500" dirty="0">
              <a:solidFill>
                <a:srgbClr val="FF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A99AF26-9830-4224-82D7-589B7DD9F345}"/>
              </a:ext>
            </a:extLst>
          </p:cNvPr>
          <p:cNvSpPr/>
          <p:nvPr/>
        </p:nvSpPr>
        <p:spPr>
          <a:xfrm>
            <a:off x="1350256" y="1867861"/>
            <a:ext cx="676505" cy="29087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3D4B9C-A0BB-488F-B6A2-2498A44FC84E}"/>
              </a:ext>
            </a:extLst>
          </p:cNvPr>
          <p:cNvSpPr/>
          <p:nvPr/>
        </p:nvSpPr>
        <p:spPr>
          <a:xfrm>
            <a:off x="1354707" y="3084547"/>
            <a:ext cx="676505" cy="29087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CCCDC6F-62A9-43C2-A555-83F61BF8E3CC}"/>
              </a:ext>
            </a:extLst>
          </p:cNvPr>
          <p:cNvSpPr/>
          <p:nvPr/>
        </p:nvSpPr>
        <p:spPr>
          <a:xfrm>
            <a:off x="1350254" y="4277872"/>
            <a:ext cx="676505" cy="29087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4991EA9-CB07-482A-8A91-707CD5E5C1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3567"/>
          <a:stretch/>
        </p:blipFill>
        <p:spPr>
          <a:xfrm>
            <a:off x="6705600" y="2931134"/>
            <a:ext cx="3662575" cy="82820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E99B8E-F12C-4FA7-A54F-B993F7E874F5}"/>
              </a:ext>
            </a:extLst>
          </p:cNvPr>
          <p:cNvSpPr/>
          <p:nvPr/>
        </p:nvSpPr>
        <p:spPr>
          <a:xfrm>
            <a:off x="6705599" y="2943158"/>
            <a:ext cx="1232688" cy="4511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103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Collider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충돌 해결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CC54FA-FBD2-41DA-AE07-4AEA0B496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891" y="1419225"/>
            <a:ext cx="5181600" cy="5334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995B5D0-963B-4DFF-B15B-770C2073E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5961" y="1628775"/>
            <a:ext cx="4962525" cy="51244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0933ECC-C059-4532-AC23-10F698D9C5F7}"/>
              </a:ext>
            </a:extLst>
          </p:cNvPr>
          <p:cNvSpPr/>
          <p:nvPr/>
        </p:nvSpPr>
        <p:spPr>
          <a:xfrm>
            <a:off x="941281" y="4703975"/>
            <a:ext cx="3272500" cy="999241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3AA80B-05E2-47DD-B32E-7DC0105063A3}"/>
              </a:ext>
            </a:extLst>
          </p:cNvPr>
          <p:cNvSpPr txBox="1"/>
          <p:nvPr/>
        </p:nvSpPr>
        <p:spPr>
          <a:xfrm>
            <a:off x="4355183" y="5003864"/>
            <a:ext cx="2498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Collider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ENABLE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38DB9D-F045-4676-AE39-BD421879FC5A}"/>
              </a:ext>
            </a:extLst>
          </p:cNvPr>
          <p:cNvSpPr txBox="1"/>
          <p:nvPr/>
        </p:nvSpPr>
        <p:spPr>
          <a:xfrm>
            <a:off x="4355183" y="5980061"/>
            <a:ext cx="2498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Collider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DISABLE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9EE100-24D0-438F-B992-FCEA66ABAC9E}"/>
              </a:ext>
            </a:extLst>
          </p:cNvPr>
          <p:cNvSpPr/>
          <p:nvPr/>
        </p:nvSpPr>
        <p:spPr>
          <a:xfrm>
            <a:off x="941281" y="5762085"/>
            <a:ext cx="3272500" cy="9992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7D2690-9606-4B32-B526-25B28C51A9FD}"/>
              </a:ext>
            </a:extLst>
          </p:cNvPr>
          <p:cNvSpPr txBox="1"/>
          <p:nvPr/>
        </p:nvSpPr>
        <p:spPr>
          <a:xfrm>
            <a:off x="3173691" y="2678055"/>
            <a:ext cx="2922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Collider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전체로 설정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ABC670-512D-4F9A-9A7F-7FBBA6588BFD}"/>
              </a:ext>
            </a:extLst>
          </p:cNvPr>
          <p:cNvSpPr txBox="1"/>
          <p:nvPr/>
        </p:nvSpPr>
        <p:spPr>
          <a:xfrm>
            <a:off x="9439371" y="6229041"/>
            <a:ext cx="2498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ColliderEnableScript</a:t>
            </a:r>
            <a:endParaRPr lang="ko-KR" altLang="en-US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6618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1721</TotalTime>
  <Words>723</Words>
  <Application>Microsoft Office PowerPoint</Application>
  <PresentationFormat>와이드스크린</PresentationFormat>
  <Paragraphs>126</Paragraphs>
  <Slides>20</Slides>
  <Notes>17</Notes>
  <HiddenSlides>0</HiddenSlides>
  <MMClips>3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a바른생각</vt:lpstr>
      <vt:lpstr>08서울남산체 EB</vt:lpstr>
      <vt:lpstr>맑은 고딕</vt:lpstr>
      <vt:lpstr>Arial</vt:lpstr>
      <vt:lpstr>08서울남산체 B</vt:lpstr>
      <vt:lpstr>Calibri</vt:lpstr>
      <vt:lpstr>Office 테마</vt:lpstr>
      <vt:lpstr>PowerPoint 프레젠테이션</vt:lpstr>
      <vt:lpstr>목차</vt:lpstr>
      <vt:lpstr>기본 게임 화면</vt:lpstr>
      <vt:lpstr>Collider 충돌 해결</vt:lpstr>
      <vt:lpstr>화면 구성</vt:lpstr>
      <vt:lpstr>화면 구성</vt:lpstr>
      <vt:lpstr>Collider 충돌 해결</vt:lpstr>
      <vt:lpstr>Collider 충돌 해결</vt:lpstr>
      <vt:lpstr>Collider 충돌 해결</vt:lpstr>
      <vt:lpstr>Collider 충돌 해결</vt:lpstr>
      <vt:lpstr>Collider 충돌 해결</vt:lpstr>
      <vt:lpstr>Coroutine</vt:lpstr>
      <vt:lpstr>화면 구성</vt:lpstr>
      <vt:lpstr>Coroutine</vt:lpstr>
      <vt:lpstr>Coroutine</vt:lpstr>
      <vt:lpstr>Coroutine</vt:lpstr>
      <vt:lpstr>게임 오버 시 오류 수정</vt:lpstr>
      <vt:lpstr>게임 오버 시 오류 수정</vt:lpstr>
      <vt:lpstr>Coroutine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 hun kim</dc:creator>
  <cp:lastModifiedBy>김 민선</cp:lastModifiedBy>
  <cp:revision>129</cp:revision>
  <dcterms:created xsi:type="dcterms:W3CDTF">2019-03-29T06:51:38Z</dcterms:created>
  <dcterms:modified xsi:type="dcterms:W3CDTF">2019-05-29T12:23:29Z</dcterms:modified>
</cp:coreProperties>
</file>